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27"/>
  </p:notesMasterIdLst>
  <p:sldIdLst>
    <p:sldId id="256" r:id="rId2"/>
    <p:sldId id="258" r:id="rId3"/>
    <p:sldId id="260" r:id="rId4"/>
    <p:sldId id="261" r:id="rId5"/>
    <p:sldId id="262" r:id="rId6"/>
    <p:sldId id="263" r:id="rId7"/>
    <p:sldId id="270" r:id="rId8"/>
    <p:sldId id="264" r:id="rId9"/>
    <p:sldId id="265" r:id="rId10"/>
    <p:sldId id="266" r:id="rId11"/>
    <p:sldId id="312" r:id="rId12"/>
    <p:sldId id="313" r:id="rId13"/>
    <p:sldId id="275" r:id="rId14"/>
    <p:sldId id="315" r:id="rId15"/>
    <p:sldId id="316" r:id="rId16"/>
    <p:sldId id="317" r:id="rId17"/>
    <p:sldId id="288" r:id="rId18"/>
    <p:sldId id="318" r:id="rId19"/>
    <p:sldId id="319" r:id="rId20"/>
    <p:sldId id="320" r:id="rId21"/>
    <p:sldId id="321" r:id="rId22"/>
    <p:sldId id="322" r:id="rId23"/>
    <p:sldId id="323" r:id="rId24"/>
    <p:sldId id="324" r:id="rId25"/>
    <p:sldId id="325" r:id="rId26"/>
  </p:sldIdLst>
  <p:sldSz cx="9144000" cy="5143500" type="screen16x9"/>
  <p:notesSz cx="6858000" cy="9144000"/>
  <p:embeddedFontLst>
    <p:embeddedFont>
      <p:font typeface="Anaheim" pitchFamily="2" charset="77"/>
      <p:regular r:id="rId28"/>
      <p:bold r:id="rId29"/>
    </p:embeddedFont>
    <p:embeddedFont>
      <p:font typeface="Assistant" pitchFamily="2" charset="-79"/>
      <p:regular r:id="rId30"/>
      <p:bold r:id="rId31"/>
    </p:embeddedFont>
    <p:embeddedFont>
      <p:font typeface="Baskervville" pitchFamily="2" charset="0"/>
      <p:regular r:id="rId32"/>
      <p:italic r:id="rId33"/>
    </p:embeddedFont>
    <p:embeddedFont>
      <p:font typeface="Bebas Neue" panose="020B0606020202050201" pitchFamily="34" charset="77"/>
      <p:regular r:id="rId34"/>
    </p:embeddedFont>
    <p:embeddedFont>
      <p:font typeface="Nunito Light" panose="020F0302020204030204" pitchFamily="34"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1CBD73-0056-4C02-B4F0-21D873DC9E96}">
  <a:tblStyle styleId="{951CBD73-0056-4C02-B4F0-21D873DC9E9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05CE93B-34B2-48FB-9A37-64E82AFA5B9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612"/>
  </p:normalViewPr>
  <p:slideViewPr>
    <p:cSldViewPr snapToGrid="0">
      <p:cViewPr varScale="1">
        <p:scale>
          <a:sx n="152" d="100"/>
          <a:sy n="152"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433e47ac0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433e47ac0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a:extLst>
            <a:ext uri="{FF2B5EF4-FFF2-40B4-BE49-F238E27FC236}">
              <a16:creationId xmlns:a16="http://schemas.microsoft.com/office/drawing/2014/main" id="{0A2B31DD-29D2-40FF-B668-DE6C02100DBD}"/>
            </a:ext>
          </a:extLst>
        </p:cNvPr>
        <p:cNvGrpSpPr/>
        <p:nvPr/>
      </p:nvGrpSpPr>
      <p:grpSpPr>
        <a:xfrm>
          <a:off x="0" y="0"/>
          <a:ext cx="0" cy="0"/>
          <a:chOff x="0" y="0"/>
          <a:chExt cx="0" cy="0"/>
        </a:xfrm>
      </p:grpSpPr>
      <p:sp>
        <p:nvSpPr>
          <p:cNvPr id="1050" name="Google Shape;1050;g1433e47ac06_0_124:notes">
            <a:extLst>
              <a:ext uri="{FF2B5EF4-FFF2-40B4-BE49-F238E27FC236}">
                <a16:creationId xmlns:a16="http://schemas.microsoft.com/office/drawing/2014/main" id="{649C1786-9A1D-946B-2B40-504263CFA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433e47ac06_0_124:notes">
            <a:extLst>
              <a:ext uri="{FF2B5EF4-FFF2-40B4-BE49-F238E27FC236}">
                <a16:creationId xmlns:a16="http://schemas.microsoft.com/office/drawing/2014/main" id="{82DB652A-6B9E-800F-0684-9E0178AAC4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53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a:extLst>
            <a:ext uri="{FF2B5EF4-FFF2-40B4-BE49-F238E27FC236}">
              <a16:creationId xmlns:a16="http://schemas.microsoft.com/office/drawing/2014/main" id="{D46FBEB3-C688-CFC2-0A86-7E18F8D9898A}"/>
            </a:ext>
          </a:extLst>
        </p:cNvPr>
        <p:cNvGrpSpPr/>
        <p:nvPr/>
      </p:nvGrpSpPr>
      <p:grpSpPr>
        <a:xfrm>
          <a:off x="0" y="0"/>
          <a:ext cx="0" cy="0"/>
          <a:chOff x="0" y="0"/>
          <a:chExt cx="0" cy="0"/>
        </a:xfrm>
      </p:grpSpPr>
      <p:sp>
        <p:nvSpPr>
          <p:cNvPr id="1367" name="Google Shape;1367;g1433e47ac06_0_22606:notes">
            <a:extLst>
              <a:ext uri="{FF2B5EF4-FFF2-40B4-BE49-F238E27FC236}">
                <a16:creationId xmlns:a16="http://schemas.microsoft.com/office/drawing/2014/main" id="{90FAAF90-BBD3-DADD-7361-F281CDB4B5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1433e47ac06_0_22606:notes">
            <a:extLst>
              <a:ext uri="{FF2B5EF4-FFF2-40B4-BE49-F238E27FC236}">
                <a16:creationId xmlns:a16="http://schemas.microsoft.com/office/drawing/2014/main" id="{B1B37C54-DAA9-25D6-17C1-1C97885C2C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79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433e47ac06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433e47ac0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CC059A9E-681C-2F3E-7EA8-7A46B124A47E}"/>
            </a:ext>
          </a:extLst>
        </p:cNvPr>
        <p:cNvGrpSpPr/>
        <p:nvPr/>
      </p:nvGrpSpPr>
      <p:grpSpPr>
        <a:xfrm>
          <a:off x="0" y="0"/>
          <a:ext cx="0" cy="0"/>
          <a:chOff x="0" y="0"/>
          <a:chExt cx="0" cy="0"/>
        </a:xfrm>
      </p:grpSpPr>
      <p:sp>
        <p:nvSpPr>
          <p:cNvPr id="1290" name="Google Shape;1290;g1433e47ac06_0_404:notes">
            <a:extLst>
              <a:ext uri="{FF2B5EF4-FFF2-40B4-BE49-F238E27FC236}">
                <a16:creationId xmlns:a16="http://schemas.microsoft.com/office/drawing/2014/main" id="{649B52FC-4E0F-780E-F431-98B9D46123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433e47ac06_0_404:notes">
            <a:extLst>
              <a:ext uri="{FF2B5EF4-FFF2-40B4-BE49-F238E27FC236}">
                <a16:creationId xmlns:a16="http://schemas.microsoft.com/office/drawing/2014/main" id="{FA88E406-29F2-162E-0897-E6B921E64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37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1FE6C436-FCB8-C702-53CE-A78B4DF4227F}"/>
            </a:ext>
          </a:extLst>
        </p:cNvPr>
        <p:cNvGrpSpPr/>
        <p:nvPr/>
      </p:nvGrpSpPr>
      <p:grpSpPr>
        <a:xfrm>
          <a:off x="0" y="0"/>
          <a:ext cx="0" cy="0"/>
          <a:chOff x="0" y="0"/>
          <a:chExt cx="0" cy="0"/>
        </a:xfrm>
      </p:grpSpPr>
      <p:sp>
        <p:nvSpPr>
          <p:cNvPr id="1290" name="Google Shape;1290;g1433e47ac06_0_404:notes">
            <a:extLst>
              <a:ext uri="{FF2B5EF4-FFF2-40B4-BE49-F238E27FC236}">
                <a16:creationId xmlns:a16="http://schemas.microsoft.com/office/drawing/2014/main" id="{3542BB59-7844-F2FE-E7E0-DDCCDA4293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433e47ac06_0_404:notes">
            <a:extLst>
              <a:ext uri="{FF2B5EF4-FFF2-40B4-BE49-F238E27FC236}">
                <a16:creationId xmlns:a16="http://schemas.microsoft.com/office/drawing/2014/main" id="{F1B9DEDC-030F-9213-4EE6-2613EED62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0828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a:extLst>
            <a:ext uri="{FF2B5EF4-FFF2-40B4-BE49-F238E27FC236}">
              <a16:creationId xmlns:a16="http://schemas.microsoft.com/office/drawing/2014/main" id="{DC7A20A8-8524-BF8B-CC67-F3BA6BACC0F5}"/>
            </a:ext>
          </a:extLst>
        </p:cNvPr>
        <p:cNvGrpSpPr/>
        <p:nvPr/>
      </p:nvGrpSpPr>
      <p:grpSpPr>
        <a:xfrm>
          <a:off x="0" y="0"/>
          <a:ext cx="0" cy="0"/>
          <a:chOff x="0" y="0"/>
          <a:chExt cx="0" cy="0"/>
        </a:xfrm>
      </p:grpSpPr>
      <p:sp>
        <p:nvSpPr>
          <p:cNvPr id="1290" name="Google Shape;1290;g1433e47ac06_0_404:notes">
            <a:extLst>
              <a:ext uri="{FF2B5EF4-FFF2-40B4-BE49-F238E27FC236}">
                <a16:creationId xmlns:a16="http://schemas.microsoft.com/office/drawing/2014/main" id="{E7B9D3DF-ECA1-964E-01BA-D941C1FA34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433e47ac06_0_404:notes">
            <a:extLst>
              <a:ext uri="{FF2B5EF4-FFF2-40B4-BE49-F238E27FC236}">
                <a16:creationId xmlns:a16="http://schemas.microsoft.com/office/drawing/2014/main" id="{8B0CDACA-3D62-23E6-76A7-199A4CFFC6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94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1433e47ac06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699AD933-473D-43B9-8EC5-847F0FCDAF57}"/>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E801BD39-CF2E-873C-2E49-51A5602C0B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16F2B72A-5384-714C-0BBB-0FA432FF70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567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22EA4AD4-560B-296A-F716-B797E08C1FFC}"/>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56E55E20-5498-4C52-DF1F-0379B0F008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F5D960B8-6620-EB88-6793-D9CABCD918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579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3e4b988f2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3e4b988f2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4FC7CED1-4C41-EDDC-D716-7F954931C9F0}"/>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FE75B5CE-684F-25D4-47D1-6B0243FC29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FDF0E6C9-45A9-6D39-8903-00577E4099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00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12D93DF3-F376-1153-9E13-79EC388399C7}"/>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03ECF501-627A-A936-6EF0-98B89A2C1C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35E6E5C4-2C5D-9566-61D0-1C48EF0E0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334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B013EF0A-7D49-4D73-FAD4-953CA04A02DA}"/>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CC50DB27-0864-EA85-0B1E-14D9F117D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B54AAEFA-2475-8AA9-D9CD-81A2099D66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306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C9C3AF05-A2D3-817B-3872-E96FA35D7CD0}"/>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6179C0AE-1EA0-AF5F-A43E-7AB80B6833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C48809E7-432B-751D-5FFF-AF3FDB727D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341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41756D4E-364D-3DF0-BFD4-00D431D9158A}"/>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AD5BD76A-59C7-9674-8F87-3E1288BDC6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C2C4FC9D-F842-784E-5AE4-67D9ACFEBE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157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a:extLst>
            <a:ext uri="{FF2B5EF4-FFF2-40B4-BE49-F238E27FC236}">
              <a16:creationId xmlns:a16="http://schemas.microsoft.com/office/drawing/2014/main" id="{C7E7B771-2A11-C090-8E7C-4E0606E19BAB}"/>
            </a:ext>
          </a:extLst>
        </p:cNvPr>
        <p:cNvGrpSpPr/>
        <p:nvPr/>
      </p:nvGrpSpPr>
      <p:grpSpPr>
        <a:xfrm>
          <a:off x="0" y="0"/>
          <a:ext cx="0" cy="0"/>
          <a:chOff x="0" y="0"/>
          <a:chExt cx="0" cy="0"/>
        </a:xfrm>
      </p:grpSpPr>
      <p:sp>
        <p:nvSpPr>
          <p:cNvPr id="1732" name="Google Shape;1732;g1433e47ac06_0_323:notes">
            <a:extLst>
              <a:ext uri="{FF2B5EF4-FFF2-40B4-BE49-F238E27FC236}">
                <a16:creationId xmlns:a16="http://schemas.microsoft.com/office/drawing/2014/main" id="{0875479A-85C5-DCD8-599F-EFF95D13D4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433e47ac06_0_323:notes">
            <a:extLst>
              <a:ext uri="{FF2B5EF4-FFF2-40B4-BE49-F238E27FC236}">
                <a16:creationId xmlns:a16="http://schemas.microsoft.com/office/drawing/2014/main" id="{8D062A4C-AE60-1E73-8154-10DC96E34E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539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433e47ac0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433e47ac0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433e47ac0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1433e47ac0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433e47ac0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1433e47ac0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433e47ac06_0_22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433e47ac06_0_22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433e47ac0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433e47ac0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433e47ac0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1433e47ac0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136512"/>
            <a:ext cx="6350100" cy="2429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5500">
                <a:latin typeface="Baskervville"/>
                <a:ea typeface="Baskervville"/>
                <a:cs typeface="Baskervville"/>
                <a:sym typeface="Baskervvill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6950" y="3565400"/>
            <a:ext cx="6350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latin typeface="Assistant"/>
                <a:ea typeface="Assistant"/>
                <a:cs typeface="Assistant"/>
                <a:sym typeface="Assistan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a:off x="463250" y="4718150"/>
            <a:ext cx="173870" cy="264025"/>
          </a:xfrm>
          <a:prstGeom prst="rect">
            <a:avLst/>
          </a:prstGeom>
          <a:noFill/>
          <a:ln>
            <a:noFill/>
          </a:ln>
        </p:spPr>
      </p:pic>
      <p:pic>
        <p:nvPicPr>
          <p:cNvPr id="12" name="Google Shape;12;p2"/>
          <p:cNvPicPr preferRelativeResize="0"/>
          <p:nvPr/>
        </p:nvPicPr>
        <p:blipFill>
          <a:blip r:embed="rId2">
            <a:alphaModFix/>
          </a:blip>
          <a:stretch>
            <a:fillRect/>
          </a:stretch>
        </p:blipFill>
        <p:spPr>
          <a:xfrm>
            <a:off x="167937" y="1345050"/>
            <a:ext cx="173870" cy="264025"/>
          </a:xfrm>
          <a:prstGeom prst="rect">
            <a:avLst/>
          </a:prstGeom>
          <a:noFill/>
          <a:ln>
            <a:noFill/>
          </a:ln>
        </p:spPr>
      </p:pic>
      <p:pic>
        <p:nvPicPr>
          <p:cNvPr id="13" name="Google Shape;13;p2"/>
          <p:cNvPicPr preferRelativeResize="0"/>
          <p:nvPr/>
        </p:nvPicPr>
        <p:blipFill>
          <a:blip r:embed="rId3">
            <a:alphaModFix/>
          </a:blip>
          <a:stretch>
            <a:fillRect/>
          </a:stretch>
        </p:blipFill>
        <p:spPr>
          <a:xfrm>
            <a:off x="1591675" y="152400"/>
            <a:ext cx="113300" cy="113300"/>
          </a:xfrm>
          <a:prstGeom prst="rect">
            <a:avLst/>
          </a:prstGeom>
          <a:noFill/>
          <a:ln>
            <a:noFill/>
          </a:ln>
        </p:spPr>
      </p:pic>
      <p:pic>
        <p:nvPicPr>
          <p:cNvPr id="14" name="Google Shape;14;p2"/>
          <p:cNvPicPr preferRelativeResize="0"/>
          <p:nvPr/>
        </p:nvPicPr>
        <p:blipFill>
          <a:blip r:embed="rId3">
            <a:alphaModFix/>
          </a:blip>
          <a:stretch>
            <a:fillRect/>
          </a:stretch>
        </p:blipFill>
        <p:spPr>
          <a:xfrm>
            <a:off x="3572875" y="4648200"/>
            <a:ext cx="113300" cy="113300"/>
          </a:xfrm>
          <a:prstGeom prst="rect">
            <a:avLst/>
          </a:prstGeom>
          <a:noFill/>
          <a:ln>
            <a:noFill/>
          </a:ln>
        </p:spPr>
      </p:pic>
      <p:pic>
        <p:nvPicPr>
          <p:cNvPr id="15" name="Google Shape;15;p2"/>
          <p:cNvPicPr preferRelativeResize="0"/>
          <p:nvPr/>
        </p:nvPicPr>
        <p:blipFill>
          <a:blip r:embed="rId3">
            <a:alphaModFix/>
          </a:blip>
          <a:stretch>
            <a:fillRect/>
          </a:stretch>
        </p:blipFill>
        <p:spPr>
          <a:xfrm>
            <a:off x="9039050" y="4800600"/>
            <a:ext cx="113300" cy="113300"/>
          </a:xfrm>
          <a:prstGeom prst="rect">
            <a:avLst/>
          </a:prstGeom>
          <a:noFill/>
          <a:ln>
            <a:noFill/>
          </a:ln>
        </p:spPr>
      </p:pic>
      <p:pic>
        <p:nvPicPr>
          <p:cNvPr id="16" name="Google Shape;16;p2"/>
          <p:cNvPicPr preferRelativeResize="0"/>
          <p:nvPr/>
        </p:nvPicPr>
        <p:blipFill>
          <a:blip r:embed="rId3">
            <a:alphaModFix/>
          </a:blip>
          <a:stretch>
            <a:fillRect/>
          </a:stretch>
        </p:blipFill>
        <p:spPr>
          <a:xfrm>
            <a:off x="-9675" y="3124200"/>
            <a:ext cx="113300" cy="113300"/>
          </a:xfrm>
          <a:prstGeom prst="rect">
            <a:avLst/>
          </a:prstGeom>
          <a:noFill/>
          <a:ln>
            <a:noFill/>
          </a:ln>
        </p:spPr>
      </p:pic>
      <p:pic>
        <p:nvPicPr>
          <p:cNvPr id="17" name="Google Shape;17;p2"/>
          <p:cNvPicPr preferRelativeResize="0"/>
          <p:nvPr/>
        </p:nvPicPr>
        <p:blipFill>
          <a:blip r:embed="rId2">
            <a:alphaModFix/>
          </a:blip>
          <a:stretch>
            <a:fillRect/>
          </a:stretch>
        </p:blipFill>
        <p:spPr>
          <a:xfrm>
            <a:off x="6218975" y="77037"/>
            <a:ext cx="173870" cy="264025"/>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366675" y="57350"/>
            <a:ext cx="1757375" cy="1642675"/>
          </a:xfrm>
          <a:prstGeom prst="rect">
            <a:avLst/>
          </a:prstGeom>
          <a:noFill/>
          <a:ln>
            <a:noFill/>
          </a:ln>
        </p:spPr>
      </p:pic>
      <p:pic>
        <p:nvPicPr>
          <p:cNvPr id="19" name="Google Shape;19;p2"/>
          <p:cNvPicPr preferRelativeResize="0"/>
          <p:nvPr/>
        </p:nvPicPr>
        <p:blipFill>
          <a:blip r:embed="rId5">
            <a:alphaModFix/>
          </a:blip>
          <a:stretch>
            <a:fillRect/>
          </a:stretch>
        </p:blipFill>
        <p:spPr>
          <a:xfrm rot="5911651">
            <a:off x="2770112" y="-470179"/>
            <a:ext cx="266803" cy="1673109"/>
          </a:xfrm>
          <a:prstGeom prst="rect">
            <a:avLst/>
          </a:prstGeom>
          <a:noFill/>
          <a:ln>
            <a:noFill/>
          </a:ln>
        </p:spPr>
      </p:pic>
      <p:pic>
        <p:nvPicPr>
          <p:cNvPr id="20" name="Google Shape;20;p2"/>
          <p:cNvPicPr preferRelativeResize="0"/>
          <p:nvPr/>
        </p:nvPicPr>
        <p:blipFill>
          <a:blip r:embed="rId5">
            <a:alphaModFix/>
          </a:blip>
          <a:stretch>
            <a:fillRect/>
          </a:stretch>
        </p:blipFill>
        <p:spPr>
          <a:xfrm rot="5229612" flipH="1">
            <a:off x="2768757" y="-452003"/>
            <a:ext cx="266803" cy="1673109"/>
          </a:xfrm>
          <a:prstGeom prst="rect">
            <a:avLst/>
          </a:prstGeom>
          <a:noFill/>
          <a:ln>
            <a:noFill/>
          </a:ln>
        </p:spPr>
      </p:pic>
      <p:pic>
        <p:nvPicPr>
          <p:cNvPr id="21" name="Google Shape;21;p2"/>
          <p:cNvPicPr preferRelativeResize="0"/>
          <p:nvPr/>
        </p:nvPicPr>
        <p:blipFill>
          <a:blip r:embed="rId5">
            <a:alphaModFix/>
          </a:blip>
          <a:stretch>
            <a:fillRect/>
          </a:stretch>
        </p:blipFill>
        <p:spPr>
          <a:xfrm rot="1542525">
            <a:off x="-277647" y="1616852"/>
            <a:ext cx="236300" cy="1481840"/>
          </a:xfrm>
          <a:prstGeom prst="rect">
            <a:avLst/>
          </a:prstGeom>
          <a:noFill/>
          <a:ln>
            <a:noFill/>
          </a:ln>
        </p:spPr>
      </p:pic>
      <p:pic>
        <p:nvPicPr>
          <p:cNvPr id="22" name="Google Shape;22;p2"/>
          <p:cNvPicPr preferRelativeResize="0"/>
          <p:nvPr/>
        </p:nvPicPr>
        <p:blipFill>
          <a:blip r:embed="rId5">
            <a:alphaModFix/>
          </a:blip>
          <a:stretch>
            <a:fillRect/>
          </a:stretch>
        </p:blipFill>
        <p:spPr>
          <a:xfrm rot="1220804" flipH="1">
            <a:off x="-262622" y="1622752"/>
            <a:ext cx="236300" cy="1481843"/>
          </a:xfrm>
          <a:prstGeom prst="rect">
            <a:avLst/>
          </a:prstGeom>
          <a:noFill/>
          <a:ln>
            <a:noFill/>
          </a:ln>
        </p:spPr>
      </p:pic>
      <p:pic>
        <p:nvPicPr>
          <p:cNvPr id="23" name="Google Shape;23;p2"/>
          <p:cNvPicPr preferRelativeResize="0"/>
          <p:nvPr/>
        </p:nvPicPr>
        <p:blipFill>
          <a:blip r:embed="rId6">
            <a:alphaModFix/>
          </a:blip>
          <a:stretch>
            <a:fillRect/>
          </a:stretch>
        </p:blipFill>
        <p:spPr>
          <a:xfrm>
            <a:off x="-718925" y="341075"/>
            <a:ext cx="1296305" cy="1168275"/>
          </a:xfrm>
          <a:prstGeom prst="rect">
            <a:avLst/>
          </a:prstGeom>
          <a:noFill/>
          <a:ln>
            <a:noFill/>
          </a:ln>
        </p:spPr>
      </p:pic>
      <p:pic>
        <p:nvPicPr>
          <p:cNvPr id="24" name="Google Shape;24;p2"/>
          <p:cNvPicPr preferRelativeResize="0"/>
          <p:nvPr/>
        </p:nvPicPr>
        <p:blipFill>
          <a:blip r:embed="rId6">
            <a:alphaModFix/>
          </a:blip>
          <a:stretch>
            <a:fillRect/>
          </a:stretch>
        </p:blipFill>
        <p:spPr>
          <a:xfrm>
            <a:off x="-543975" y="3393688"/>
            <a:ext cx="1296305" cy="1168275"/>
          </a:xfrm>
          <a:prstGeom prst="rect">
            <a:avLst/>
          </a:prstGeom>
          <a:noFill/>
          <a:ln>
            <a:noFill/>
          </a:ln>
        </p:spPr>
      </p:pic>
      <p:pic>
        <p:nvPicPr>
          <p:cNvPr id="25" name="Google Shape;25;p2"/>
          <p:cNvPicPr preferRelativeResize="0"/>
          <p:nvPr/>
        </p:nvPicPr>
        <p:blipFill>
          <a:blip r:embed="rId7">
            <a:alphaModFix/>
          </a:blip>
          <a:stretch>
            <a:fillRect/>
          </a:stretch>
        </p:blipFill>
        <p:spPr>
          <a:xfrm rot="5400000" flipH="1">
            <a:off x="-358362" y="3244513"/>
            <a:ext cx="1494200" cy="1694174"/>
          </a:xfrm>
          <a:prstGeom prst="rect">
            <a:avLst/>
          </a:prstGeom>
          <a:noFill/>
          <a:ln>
            <a:noFill/>
          </a:ln>
        </p:spPr>
      </p:pic>
      <p:pic>
        <p:nvPicPr>
          <p:cNvPr id="26" name="Google Shape;26;p2"/>
          <p:cNvPicPr preferRelativeResize="0"/>
          <p:nvPr/>
        </p:nvPicPr>
        <p:blipFill>
          <a:blip r:embed="rId8">
            <a:alphaModFix/>
          </a:blip>
          <a:stretch>
            <a:fillRect/>
          </a:stretch>
        </p:blipFill>
        <p:spPr>
          <a:xfrm>
            <a:off x="7700475" y="2441725"/>
            <a:ext cx="1637750" cy="2809417"/>
          </a:xfrm>
          <a:prstGeom prst="rect">
            <a:avLst/>
          </a:prstGeom>
          <a:noFill/>
          <a:ln>
            <a:noFill/>
          </a:ln>
        </p:spPr>
      </p:pic>
      <p:pic>
        <p:nvPicPr>
          <p:cNvPr id="27" name="Google Shape;27;p2"/>
          <p:cNvPicPr preferRelativeResize="0"/>
          <p:nvPr/>
        </p:nvPicPr>
        <p:blipFill>
          <a:blip r:embed="rId9">
            <a:alphaModFix/>
          </a:blip>
          <a:stretch>
            <a:fillRect/>
          </a:stretch>
        </p:blipFill>
        <p:spPr>
          <a:xfrm>
            <a:off x="7779111" y="0"/>
            <a:ext cx="1801864" cy="1244475"/>
          </a:xfrm>
          <a:prstGeom prst="rect">
            <a:avLst/>
          </a:prstGeom>
          <a:noFill/>
          <a:ln>
            <a:noFill/>
          </a:ln>
        </p:spPr>
      </p:pic>
      <p:pic>
        <p:nvPicPr>
          <p:cNvPr id="28" name="Google Shape;28;p2"/>
          <p:cNvPicPr preferRelativeResize="0"/>
          <p:nvPr/>
        </p:nvPicPr>
        <p:blipFill>
          <a:blip r:embed="rId6">
            <a:alphaModFix/>
          </a:blip>
          <a:stretch>
            <a:fillRect/>
          </a:stretch>
        </p:blipFill>
        <p:spPr>
          <a:xfrm>
            <a:off x="1204063" y="4247907"/>
            <a:ext cx="1801875" cy="1623919"/>
          </a:xfrm>
          <a:prstGeom prst="rect">
            <a:avLst/>
          </a:prstGeom>
          <a:noFill/>
          <a:ln>
            <a:noFill/>
          </a:ln>
        </p:spPr>
      </p:pic>
      <p:pic>
        <p:nvPicPr>
          <p:cNvPr id="29" name="Google Shape;29;p2"/>
          <p:cNvPicPr preferRelativeResize="0"/>
          <p:nvPr/>
        </p:nvPicPr>
        <p:blipFill>
          <a:blip r:embed="rId5">
            <a:alphaModFix/>
          </a:blip>
          <a:stretch>
            <a:fillRect/>
          </a:stretch>
        </p:blipFill>
        <p:spPr>
          <a:xfrm rot="5400000">
            <a:off x="5987416" y="3959693"/>
            <a:ext cx="296613" cy="1860066"/>
          </a:xfrm>
          <a:prstGeom prst="rect">
            <a:avLst/>
          </a:prstGeom>
          <a:noFill/>
          <a:ln>
            <a:noFill/>
          </a:ln>
        </p:spPr>
      </p:pic>
      <p:pic>
        <p:nvPicPr>
          <p:cNvPr id="30" name="Google Shape;30;p2"/>
          <p:cNvPicPr preferRelativeResize="0"/>
          <p:nvPr/>
        </p:nvPicPr>
        <p:blipFill>
          <a:blip r:embed="rId5">
            <a:alphaModFix/>
          </a:blip>
          <a:stretch>
            <a:fillRect/>
          </a:stretch>
        </p:blipFill>
        <p:spPr>
          <a:xfrm rot="4695932" flipH="1">
            <a:off x="6123686" y="3959694"/>
            <a:ext cx="296613" cy="18600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21"/>
        <p:cNvGrpSpPr/>
        <p:nvPr/>
      </p:nvGrpSpPr>
      <p:grpSpPr>
        <a:xfrm>
          <a:off x="0" y="0"/>
          <a:ext cx="0" cy="0"/>
          <a:chOff x="0" y="0"/>
          <a:chExt cx="0" cy="0"/>
        </a:xfrm>
      </p:grpSpPr>
      <p:sp>
        <p:nvSpPr>
          <p:cNvPr id="322" name="Google Shape;32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3" name="Google Shape;323;p19"/>
          <p:cNvSpPr txBox="1">
            <a:spLocks noGrp="1"/>
          </p:cNvSpPr>
          <p:nvPr>
            <p:ph type="title" idx="2"/>
          </p:nvPr>
        </p:nvSpPr>
        <p:spPr>
          <a:xfrm>
            <a:off x="937626" y="21451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4" name="Google Shape;324;p19"/>
          <p:cNvSpPr txBox="1">
            <a:spLocks noGrp="1"/>
          </p:cNvSpPr>
          <p:nvPr>
            <p:ph type="subTitle" idx="1"/>
          </p:nvPr>
        </p:nvSpPr>
        <p:spPr>
          <a:xfrm>
            <a:off x="937626"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5" name="Google Shape;325;p19"/>
          <p:cNvSpPr txBox="1">
            <a:spLocks noGrp="1"/>
          </p:cNvSpPr>
          <p:nvPr>
            <p:ph type="title" idx="3"/>
          </p:nvPr>
        </p:nvSpPr>
        <p:spPr>
          <a:xfrm>
            <a:off x="3484345" y="21451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6" name="Google Shape;326;p19"/>
          <p:cNvSpPr txBox="1">
            <a:spLocks noGrp="1"/>
          </p:cNvSpPr>
          <p:nvPr>
            <p:ph type="subTitle" idx="4"/>
          </p:nvPr>
        </p:nvSpPr>
        <p:spPr>
          <a:xfrm>
            <a:off x="3484347"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7" name="Google Shape;327;p19"/>
          <p:cNvSpPr txBox="1">
            <a:spLocks noGrp="1"/>
          </p:cNvSpPr>
          <p:nvPr>
            <p:ph type="title" idx="5"/>
          </p:nvPr>
        </p:nvSpPr>
        <p:spPr>
          <a:xfrm>
            <a:off x="6031071" y="21451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8" name="Google Shape;328;p19"/>
          <p:cNvSpPr txBox="1">
            <a:spLocks noGrp="1"/>
          </p:cNvSpPr>
          <p:nvPr>
            <p:ph type="subTitle" idx="6"/>
          </p:nvPr>
        </p:nvSpPr>
        <p:spPr>
          <a:xfrm>
            <a:off x="6031074"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29"/>
        <p:cNvGrpSpPr/>
        <p:nvPr/>
      </p:nvGrpSpPr>
      <p:grpSpPr>
        <a:xfrm>
          <a:off x="0" y="0"/>
          <a:ext cx="0" cy="0"/>
          <a:chOff x="0" y="0"/>
          <a:chExt cx="0" cy="0"/>
        </a:xfrm>
      </p:grpSpPr>
      <p:sp>
        <p:nvSpPr>
          <p:cNvPr id="330" name="Google Shape;33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1" name="Google Shape;331;p20"/>
          <p:cNvSpPr txBox="1">
            <a:spLocks noGrp="1"/>
          </p:cNvSpPr>
          <p:nvPr>
            <p:ph type="title" idx="2"/>
          </p:nvPr>
        </p:nvSpPr>
        <p:spPr>
          <a:xfrm>
            <a:off x="2424850" y="1921175"/>
            <a:ext cx="19782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2" name="Google Shape;332;p20"/>
          <p:cNvSpPr txBox="1">
            <a:spLocks noGrp="1"/>
          </p:cNvSpPr>
          <p:nvPr>
            <p:ph type="subTitle" idx="1"/>
          </p:nvPr>
        </p:nvSpPr>
        <p:spPr>
          <a:xfrm>
            <a:off x="2424850" y="22047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3" name="Google Shape;333;p20"/>
          <p:cNvSpPr txBox="1">
            <a:spLocks noGrp="1"/>
          </p:cNvSpPr>
          <p:nvPr>
            <p:ph type="title" idx="3"/>
          </p:nvPr>
        </p:nvSpPr>
        <p:spPr>
          <a:xfrm>
            <a:off x="4740954" y="1921175"/>
            <a:ext cx="19782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4" name="Google Shape;334;p20"/>
          <p:cNvSpPr txBox="1">
            <a:spLocks noGrp="1"/>
          </p:cNvSpPr>
          <p:nvPr>
            <p:ph type="subTitle" idx="4"/>
          </p:nvPr>
        </p:nvSpPr>
        <p:spPr>
          <a:xfrm>
            <a:off x="4740954" y="22047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5" name="Google Shape;335;p20"/>
          <p:cNvSpPr txBox="1">
            <a:spLocks noGrp="1"/>
          </p:cNvSpPr>
          <p:nvPr>
            <p:ph type="title" idx="5"/>
          </p:nvPr>
        </p:nvSpPr>
        <p:spPr>
          <a:xfrm>
            <a:off x="2424850" y="3354650"/>
            <a:ext cx="19782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6" name="Google Shape;336;p20"/>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7" name="Google Shape;337;p20"/>
          <p:cNvSpPr txBox="1">
            <a:spLocks noGrp="1"/>
          </p:cNvSpPr>
          <p:nvPr>
            <p:ph type="title" idx="7"/>
          </p:nvPr>
        </p:nvSpPr>
        <p:spPr>
          <a:xfrm>
            <a:off x="4740954" y="3354650"/>
            <a:ext cx="19782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8" name="Google Shape;338;p20"/>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9"/>
        <p:cNvGrpSpPr/>
        <p:nvPr/>
      </p:nvGrpSpPr>
      <p:grpSpPr>
        <a:xfrm>
          <a:off x="0" y="0"/>
          <a:ext cx="0" cy="0"/>
          <a:chOff x="0" y="0"/>
          <a:chExt cx="0" cy="0"/>
        </a:xfrm>
      </p:grpSpPr>
      <p:sp>
        <p:nvSpPr>
          <p:cNvPr id="340" name="Google Shape;34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1"/>
          <p:cNvSpPr txBox="1">
            <a:spLocks noGrp="1"/>
          </p:cNvSpPr>
          <p:nvPr>
            <p:ph type="title" idx="2"/>
          </p:nvPr>
        </p:nvSpPr>
        <p:spPr>
          <a:xfrm>
            <a:off x="1101175" y="2060788"/>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2" name="Google Shape;342;p21"/>
          <p:cNvSpPr txBox="1">
            <a:spLocks noGrp="1"/>
          </p:cNvSpPr>
          <p:nvPr>
            <p:ph type="subTitle" idx="1"/>
          </p:nvPr>
        </p:nvSpPr>
        <p:spPr>
          <a:xfrm>
            <a:off x="1101175" y="22693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3" name="Google Shape;343;p21"/>
          <p:cNvSpPr txBox="1">
            <a:spLocks noGrp="1"/>
          </p:cNvSpPr>
          <p:nvPr>
            <p:ph type="title" idx="3"/>
          </p:nvPr>
        </p:nvSpPr>
        <p:spPr>
          <a:xfrm>
            <a:off x="3578947" y="2060788"/>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4" name="Google Shape;344;p21"/>
          <p:cNvSpPr txBox="1">
            <a:spLocks noGrp="1"/>
          </p:cNvSpPr>
          <p:nvPr>
            <p:ph type="subTitle" idx="4"/>
          </p:nvPr>
        </p:nvSpPr>
        <p:spPr>
          <a:xfrm>
            <a:off x="3578948" y="22693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5" name="Google Shape;345;p21"/>
          <p:cNvSpPr txBox="1">
            <a:spLocks noGrp="1"/>
          </p:cNvSpPr>
          <p:nvPr>
            <p:ph type="title" idx="5"/>
          </p:nvPr>
        </p:nvSpPr>
        <p:spPr>
          <a:xfrm>
            <a:off x="1101175" y="3494250"/>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6" name="Google Shape;346;p21"/>
          <p:cNvSpPr txBox="1">
            <a:spLocks noGrp="1"/>
          </p:cNvSpPr>
          <p:nvPr>
            <p:ph type="subTitle" idx="6"/>
          </p:nvPr>
        </p:nvSpPr>
        <p:spPr>
          <a:xfrm>
            <a:off x="110117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7" name="Google Shape;347;p21"/>
          <p:cNvSpPr txBox="1">
            <a:spLocks noGrp="1"/>
          </p:cNvSpPr>
          <p:nvPr>
            <p:ph type="title" idx="7"/>
          </p:nvPr>
        </p:nvSpPr>
        <p:spPr>
          <a:xfrm>
            <a:off x="3578947" y="3494250"/>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8" name="Google Shape;348;p21"/>
          <p:cNvSpPr txBox="1">
            <a:spLocks noGrp="1"/>
          </p:cNvSpPr>
          <p:nvPr>
            <p:ph type="subTitle" idx="8"/>
          </p:nvPr>
        </p:nvSpPr>
        <p:spPr>
          <a:xfrm>
            <a:off x="3578948"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9" name="Google Shape;349;p21"/>
          <p:cNvSpPr txBox="1">
            <a:spLocks noGrp="1"/>
          </p:cNvSpPr>
          <p:nvPr>
            <p:ph type="title" idx="9"/>
          </p:nvPr>
        </p:nvSpPr>
        <p:spPr>
          <a:xfrm>
            <a:off x="6056725" y="2060788"/>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21"/>
          <p:cNvSpPr txBox="1">
            <a:spLocks noGrp="1"/>
          </p:cNvSpPr>
          <p:nvPr>
            <p:ph type="subTitle" idx="13"/>
          </p:nvPr>
        </p:nvSpPr>
        <p:spPr>
          <a:xfrm>
            <a:off x="6056727" y="22693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1" name="Google Shape;351;p21"/>
          <p:cNvSpPr txBox="1">
            <a:spLocks noGrp="1"/>
          </p:cNvSpPr>
          <p:nvPr>
            <p:ph type="title" idx="14"/>
          </p:nvPr>
        </p:nvSpPr>
        <p:spPr>
          <a:xfrm>
            <a:off x="6056725" y="3494250"/>
            <a:ext cx="1986000" cy="37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2" name="Google Shape;352;p21"/>
          <p:cNvSpPr txBox="1">
            <a:spLocks noGrp="1"/>
          </p:cNvSpPr>
          <p:nvPr>
            <p:ph type="subTitle" idx="15"/>
          </p:nvPr>
        </p:nvSpPr>
        <p:spPr>
          <a:xfrm>
            <a:off x="6056727"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720000" y="631037"/>
            <a:ext cx="42948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24"/>
          <p:cNvSpPr txBox="1">
            <a:spLocks noGrp="1"/>
          </p:cNvSpPr>
          <p:nvPr>
            <p:ph type="subTitle" idx="1"/>
          </p:nvPr>
        </p:nvSpPr>
        <p:spPr>
          <a:xfrm>
            <a:off x="720000" y="1661750"/>
            <a:ext cx="3434700" cy="1426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1" name="Google Shape;411;p24"/>
          <p:cNvSpPr/>
          <p:nvPr/>
        </p:nvSpPr>
        <p:spPr>
          <a:xfrm>
            <a:off x="-50" y="4832400"/>
            <a:ext cx="9144000" cy="324000"/>
          </a:xfrm>
          <a:prstGeom prst="rect">
            <a:avLst/>
          </a:prstGeom>
          <a:solidFill>
            <a:srgbClr val="DFD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50" y="-12925"/>
            <a:ext cx="9144000" cy="324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txBox="1"/>
          <p:nvPr/>
        </p:nvSpPr>
        <p:spPr>
          <a:xfrm>
            <a:off x="720000" y="3487250"/>
            <a:ext cx="47187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rgbClr val="434343"/>
                </a:solidFill>
                <a:latin typeface="Anaheim"/>
                <a:ea typeface="Anaheim"/>
                <a:cs typeface="Anaheim"/>
                <a:sym typeface="Anaheim"/>
              </a:rPr>
              <a:t>CREDITS: This presentation template was created by </a:t>
            </a:r>
            <a:r>
              <a:rPr lang="en" sz="1000" b="1">
                <a:solidFill>
                  <a:srgbClr val="43434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000">
                <a:solidFill>
                  <a:srgbClr val="434343"/>
                </a:solidFill>
                <a:latin typeface="Anaheim"/>
                <a:ea typeface="Anaheim"/>
                <a:cs typeface="Anaheim"/>
                <a:sym typeface="Anaheim"/>
              </a:rPr>
              <a:t>, and includes icons by </a:t>
            </a:r>
            <a:r>
              <a:rPr lang="en" sz="1000" b="1">
                <a:solidFill>
                  <a:srgbClr val="43434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000">
                <a:solidFill>
                  <a:srgbClr val="434343"/>
                </a:solidFill>
                <a:latin typeface="Anaheim"/>
                <a:ea typeface="Anaheim"/>
                <a:cs typeface="Anaheim"/>
                <a:sym typeface="Anaheim"/>
              </a:rPr>
              <a:t>, and infographics &amp; images by </a:t>
            </a:r>
            <a:r>
              <a:rPr lang="en" sz="1000" b="1">
                <a:solidFill>
                  <a:srgbClr val="43434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000" b="1">
              <a:solidFill>
                <a:srgbClr val="434343"/>
              </a:solidFill>
              <a:latin typeface="Anaheim"/>
              <a:ea typeface="Anaheim"/>
              <a:cs typeface="Anaheim"/>
              <a:sym typeface="Anaheim"/>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42"/>
        <p:cNvGrpSpPr/>
        <p:nvPr/>
      </p:nvGrpSpPr>
      <p:grpSpPr>
        <a:xfrm>
          <a:off x="0" y="0"/>
          <a:ext cx="0" cy="0"/>
          <a:chOff x="0" y="0"/>
          <a:chExt cx="0" cy="0"/>
        </a:xfrm>
      </p:grpSpPr>
      <p:pic>
        <p:nvPicPr>
          <p:cNvPr id="443" name="Google Shape;443;p26"/>
          <p:cNvPicPr preferRelativeResize="0"/>
          <p:nvPr/>
        </p:nvPicPr>
        <p:blipFill>
          <a:blip r:embed="rId2">
            <a:alphaModFix/>
          </a:blip>
          <a:stretch>
            <a:fillRect/>
          </a:stretch>
        </p:blipFill>
        <p:spPr>
          <a:xfrm>
            <a:off x="8229022" y="-453574"/>
            <a:ext cx="1454975" cy="1311275"/>
          </a:xfrm>
          <a:prstGeom prst="rect">
            <a:avLst/>
          </a:prstGeom>
          <a:noFill/>
          <a:ln>
            <a:noFill/>
          </a:ln>
        </p:spPr>
      </p:pic>
      <p:pic>
        <p:nvPicPr>
          <p:cNvPr id="444" name="Google Shape;444;p26"/>
          <p:cNvPicPr preferRelativeResize="0"/>
          <p:nvPr/>
        </p:nvPicPr>
        <p:blipFill>
          <a:blip r:embed="rId3">
            <a:alphaModFix/>
          </a:blip>
          <a:stretch>
            <a:fillRect/>
          </a:stretch>
        </p:blipFill>
        <p:spPr>
          <a:xfrm>
            <a:off x="435737" y="3915750"/>
            <a:ext cx="113300" cy="113300"/>
          </a:xfrm>
          <a:prstGeom prst="rect">
            <a:avLst/>
          </a:prstGeom>
          <a:noFill/>
          <a:ln>
            <a:noFill/>
          </a:ln>
        </p:spPr>
      </p:pic>
      <p:pic>
        <p:nvPicPr>
          <p:cNvPr id="445" name="Google Shape;445;p26"/>
          <p:cNvPicPr preferRelativeResize="0"/>
          <p:nvPr/>
        </p:nvPicPr>
        <p:blipFill>
          <a:blip r:embed="rId4">
            <a:alphaModFix/>
          </a:blip>
          <a:stretch>
            <a:fillRect/>
          </a:stretch>
        </p:blipFill>
        <p:spPr>
          <a:xfrm>
            <a:off x="8771862" y="165462"/>
            <a:ext cx="173870" cy="264025"/>
          </a:xfrm>
          <a:prstGeom prst="rect">
            <a:avLst/>
          </a:prstGeom>
          <a:noFill/>
          <a:ln>
            <a:noFill/>
          </a:ln>
        </p:spPr>
      </p:pic>
      <p:pic>
        <p:nvPicPr>
          <p:cNvPr id="446" name="Google Shape;446;p26"/>
          <p:cNvPicPr preferRelativeResize="0"/>
          <p:nvPr/>
        </p:nvPicPr>
        <p:blipFill>
          <a:blip r:embed="rId5">
            <a:alphaModFix/>
          </a:blip>
          <a:stretch>
            <a:fillRect/>
          </a:stretch>
        </p:blipFill>
        <p:spPr>
          <a:xfrm rot="-285428">
            <a:off x="278569" y="3925166"/>
            <a:ext cx="306925" cy="1924747"/>
          </a:xfrm>
          <a:prstGeom prst="rect">
            <a:avLst/>
          </a:prstGeom>
          <a:noFill/>
          <a:ln>
            <a:noFill/>
          </a:ln>
        </p:spPr>
      </p:pic>
      <p:pic>
        <p:nvPicPr>
          <p:cNvPr id="447" name="Google Shape;447;p26"/>
          <p:cNvPicPr preferRelativeResize="0"/>
          <p:nvPr/>
        </p:nvPicPr>
        <p:blipFill>
          <a:blip r:embed="rId5">
            <a:alphaModFix/>
          </a:blip>
          <a:stretch>
            <a:fillRect/>
          </a:stretch>
        </p:blipFill>
        <p:spPr>
          <a:xfrm rot="-989499" flipH="1">
            <a:off x="266874" y="3784643"/>
            <a:ext cx="306925" cy="1924750"/>
          </a:xfrm>
          <a:prstGeom prst="rect">
            <a:avLst/>
          </a:prstGeom>
          <a:noFill/>
          <a:ln>
            <a:noFill/>
          </a:ln>
        </p:spPr>
      </p:pic>
      <p:pic>
        <p:nvPicPr>
          <p:cNvPr id="448" name="Google Shape;448;p26"/>
          <p:cNvPicPr preferRelativeResize="0"/>
          <p:nvPr/>
        </p:nvPicPr>
        <p:blipFill>
          <a:blip r:embed="rId2">
            <a:alphaModFix/>
          </a:blip>
          <a:stretch>
            <a:fillRect/>
          </a:stretch>
        </p:blipFill>
        <p:spPr>
          <a:xfrm>
            <a:off x="111400" y="4165152"/>
            <a:ext cx="1990824" cy="1794200"/>
          </a:xfrm>
          <a:prstGeom prst="rect">
            <a:avLst/>
          </a:prstGeom>
          <a:noFill/>
          <a:ln>
            <a:noFill/>
          </a:ln>
        </p:spPr>
      </p:pic>
      <p:grpSp>
        <p:nvGrpSpPr>
          <p:cNvPr id="449" name="Google Shape;449;p26"/>
          <p:cNvGrpSpPr/>
          <p:nvPr/>
        </p:nvGrpSpPr>
        <p:grpSpPr>
          <a:xfrm rot="331400">
            <a:off x="1445786" y="4628354"/>
            <a:ext cx="1110279" cy="518365"/>
            <a:chOff x="3341960" y="4275150"/>
            <a:chExt cx="819521" cy="382616"/>
          </a:xfrm>
        </p:grpSpPr>
        <p:sp>
          <p:nvSpPr>
            <p:cNvPr id="450" name="Google Shape;450;p26"/>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2" name="Google Shape;452;p26"/>
          <p:cNvPicPr preferRelativeResize="0"/>
          <p:nvPr/>
        </p:nvPicPr>
        <p:blipFill>
          <a:blip r:embed="rId6">
            <a:alphaModFix/>
          </a:blip>
          <a:stretch>
            <a:fillRect/>
          </a:stretch>
        </p:blipFill>
        <p:spPr>
          <a:xfrm flipH="1">
            <a:off x="7610400" y="3404714"/>
            <a:ext cx="1533600" cy="1738786"/>
          </a:xfrm>
          <a:prstGeom prst="rect">
            <a:avLst/>
          </a:prstGeom>
          <a:noFill/>
          <a:ln>
            <a:noFill/>
          </a:ln>
        </p:spPr>
      </p:pic>
      <p:pic>
        <p:nvPicPr>
          <p:cNvPr id="453" name="Google Shape;453;p26"/>
          <p:cNvPicPr preferRelativeResize="0"/>
          <p:nvPr/>
        </p:nvPicPr>
        <p:blipFill>
          <a:blip r:embed="rId4">
            <a:alphaModFix/>
          </a:blip>
          <a:stretch>
            <a:fillRect/>
          </a:stretch>
        </p:blipFill>
        <p:spPr>
          <a:xfrm>
            <a:off x="199287" y="737862"/>
            <a:ext cx="173870" cy="264025"/>
          </a:xfrm>
          <a:prstGeom prst="rect">
            <a:avLst/>
          </a:prstGeom>
          <a:noFill/>
          <a:ln>
            <a:noFill/>
          </a:ln>
        </p:spPr>
      </p:pic>
      <p:pic>
        <p:nvPicPr>
          <p:cNvPr id="454" name="Google Shape;454;p26"/>
          <p:cNvPicPr preferRelativeResize="0"/>
          <p:nvPr/>
        </p:nvPicPr>
        <p:blipFill>
          <a:blip r:embed="rId3">
            <a:alphaModFix/>
          </a:blip>
          <a:stretch>
            <a:fillRect/>
          </a:stretch>
        </p:blipFill>
        <p:spPr>
          <a:xfrm>
            <a:off x="130937" y="2848950"/>
            <a:ext cx="113300" cy="113300"/>
          </a:xfrm>
          <a:prstGeom prst="rect">
            <a:avLst/>
          </a:prstGeom>
          <a:noFill/>
          <a:ln>
            <a:noFill/>
          </a:ln>
        </p:spPr>
      </p:pic>
      <p:pic>
        <p:nvPicPr>
          <p:cNvPr id="455" name="Google Shape;455;p26"/>
          <p:cNvPicPr preferRelativeResize="0"/>
          <p:nvPr/>
        </p:nvPicPr>
        <p:blipFill>
          <a:blip r:embed="rId4">
            <a:alphaModFix/>
          </a:blip>
          <a:stretch>
            <a:fillRect/>
          </a:stretch>
        </p:blipFill>
        <p:spPr>
          <a:xfrm>
            <a:off x="8886087" y="4166862"/>
            <a:ext cx="173870" cy="264025"/>
          </a:xfrm>
          <a:prstGeom prst="rect">
            <a:avLst/>
          </a:prstGeom>
          <a:noFill/>
          <a:ln>
            <a:noFill/>
          </a:ln>
        </p:spPr>
      </p:pic>
      <p:pic>
        <p:nvPicPr>
          <p:cNvPr id="456" name="Google Shape;456;p26"/>
          <p:cNvPicPr preferRelativeResize="0"/>
          <p:nvPr/>
        </p:nvPicPr>
        <p:blipFill>
          <a:blip r:embed="rId4">
            <a:alphaModFix/>
          </a:blip>
          <a:stretch>
            <a:fillRect/>
          </a:stretch>
        </p:blipFill>
        <p:spPr>
          <a:xfrm>
            <a:off x="4771287" y="-24138"/>
            <a:ext cx="173870" cy="264025"/>
          </a:xfrm>
          <a:prstGeom prst="rect">
            <a:avLst/>
          </a:prstGeom>
          <a:noFill/>
          <a:ln>
            <a:noFill/>
          </a:ln>
        </p:spPr>
      </p:pic>
      <p:pic>
        <p:nvPicPr>
          <p:cNvPr id="457" name="Google Shape;457;p26"/>
          <p:cNvPicPr preferRelativeResize="0"/>
          <p:nvPr/>
        </p:nvPicPr>
        <p:blipFill>
          <a:blip r:embed="rId4">
            <a:alphaModFix/>
          </a:blip>
          <a:stretch>
            <a:fillRect/>
          </a:stretch>
        </p:blipFill>
        <p:spPr>
          <a:xfrm>
            <a:off x="1189887" y="4776462"/>
            <a:ext cx="173870" cy="264025"/>
          </a:xfrm>
          <a:prstGeom prst="rect">
            <a:avLst/>
          </a:prstGeom>
          <a:noFill/>
          <a:ln>
            <a:noFill/>
          </a:ln>
        </p:spPr>
      </p:pic>
      <p:pic>
        <p:nvPicPr>
          <p:cNvPr id="458" name="Google Shape;458;p26"/>
          <p:cNvPicPr preferRelativeResize="0"/>
          <p:nvPr/>
        </p:nvPicPr>
        <p:blipFill>
          <a:blip r:embed="rId4">
            <a:alphaModFix/>
          </a:blip>
          <a:stretch>
            <a:fillRect/>
          </a:stretch>
        </p:blipFill>
        <p:spPr>
          <a:xfrm>
            <a:off x="6142887" y="4624062"/>
            <a:ext cx="173870" cy="264025"/>
          </a:xfrm>
          <a:prstGeom prst="rect">
            <a:avLst/>
          </a:prstGeom>
          <a:noFill/>
          <a:ln>
            <a:noFill/>
          </a:ln>
        </p:spPr>
      </p:pic>
      <p:pic>
        <p:nvPicPr>
          <p:cNvPr id="459" name="Google Shape;459;p26"/>
          <p:cNvPicPr preferRelativeResize="0"/>
          <p:nvPr/>
        </p:nvPicPr>
        <p:blipFill>
          <a:blip r:embed="rId3">
            <a:alphaModFix/>
          </a:blip>
          <a:stretch>
            <a:fillRect/>
          </a:stretch>
        </p:blipFill>
        <p:spPr>
          <a:xfrm>
            <a:off x="511937" y="258150"/>
            <a:ext cx="113300" cy="113300"/>
          </a:xfrm>
          <a:prstGeom prst="rect">
            <a:avLst/>
          </a:prstGeom>
          <a:noFill/>
          <a:ln>
            <a:noFill/>
          </a:ln>
        </p:spPr>
      </p:pic>
      <p:pic>
        <p:nvPicPr>
          <p:cNvPr id="460" name="Google Shape;460;p26"/>
          <p:cNvPicPr preferRelativeResize="0"/>
          <p:nvPr/>
        </p:nvPicPr>
        <p:blipFill>
          <a:blip r:embed="rId3">
            <a:alphaModFix/>
          </a:blip>
          <a:stretch>
            <a:fillRect/>
          </a:stretch>
        </p:blipFill>
        <p:spPr>
          <a:xfrm>
            <a:off x="8589137" y="3382350"/>
            <a:ext cx="113300" cy="113300"/>
          </a:xfrm>
          <a:prstGeom prst="rect">
            <a:avLst/>
          </a:prstGeom>
          <a:noFill/>
          <a:ln>
            <a:noFill/>
          </a:ln>
        </p:spPr>
      </p:pic>
      <p:pic>
        <p:nvPicPr>
          <p:cNvPr id="461" name="Google Shape;461;p26"/>
          <p:cNvPicPr preferRelativeResize="0"/>
          <p:nvPr/>
        </p:nvPicPr>
        <p:blipFill>
          <a:blip r:embed="rId3">
            <a:alphaModFix/>
          </a:blip>
          <a:stretch>
            <a:fillRect/>
          </a:stretch>
        </p:blipFill>
        <p:spPr>
          <a:xfrm>
            <a:off x="8893937" y="1096350"/>
            <a:ext cx="113300" cy="113300"/>
          </a:xfrm>
          <a:prstGeom prst="rect">
            <a:avLst/>
          </a:prstGeom>
          <a:noFill/>
          <a:ln>
            <a:noFill/>
          </a:ln>
        </p:spPr>
      </p:pic>
      <p:grpSp>
        <p:nvGrpSpPr>
          <p:cNvPr id="462" name="Google Shape;462;p26"/>
          <p:cNvGrpSpPr/>
          <p:nvPr/>
        </p:nvGrpSpPr>
        <p:grpSpPr>
          <a:xfrm rot="729655" flipH="1">
            <a:off x="7822054" y="280317"/>
            <a:ext cx="1110289" cy="518369"/>
            <a:chOff x="3341960" y="4275150"/>
            <a:chExt cx="819521" cy="382616"/>
          </a:xfrm>
        </p:grpSpPr>
        <p:sp>
          <p:nvSpPr>
            <p:cNvPr id="463" name="Google Shape;463;p26"/>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65"/>
        <p:cNvGrpSpPr/>
        <p:nvPr/>
      </p:nvGrpSpPr>
      <p:grpSpPr>
        <a:xfrm>
          <a:off x="0" y="0"/>
          <a:ext cx="0" cy="0"/>
          <a:chOff x="0" y="0"/>
          <a:chExt cx="0" cy="0"/>
        </a:xfrm>
      </p:grpSpPr>
      <p:pic>
        <p:nvPicPr>
          <p:cNvPr id="466" name="Google Shape;466;p27"/>
          <p:cNvPicPr preferRelativeResize="0"/>
          <p:nvPr/>
        </p:nvPicPr>
        <p:blipFill>
          <a:blip r:embed="rId2">
            <a:alphaModFix/>
          </a:blip>
          <a:stretch>
            <a:fillRect/>
          </a:stretch>
        </p:blipFill>
        <p:spPr>
          <a:xfrm>
            <a:off x="293222" y="4175801"/>
            <a:ext cx="1454975" cy="1311275"/>
          </a:xfrm>
          <a:prstGeom prst="rect">
            <a:avLst/>
          </a:prstGeom>
          <a:noFill/>
          <a:ln>
            <a:noFill/>
          </a:ln>
        </p:spPr>
      </p:pic>
      <p:pic>
        <p:nvPicPr>
          <p:cNvPr id="467" name="Google Shape;467;p27"/>
          <p:cNvPicPr preferRelativeResize="0"/>
          <p:nvPr/>
        </p:nvPicPr>
        <p:blipFill>
          <a:blip r:embed="rId2">
            <a:alphaModFix/>
          </a:blip>
          <a:stretch>
            <a:fillRect/>
          </a:stretch>
        </p:blipFill>
        <p:spPr>
          <a:xfrm>
            <a:off x="7918284" y="3997238"/>
            <a:ext cx="1454975" cy="1311275"/>
          </a:xfrm>
          <a:prstGeom prst="rect">
            <a:avLst/>
          </a:prstGeom>
          <a:noFill/>
          <a:ln>
            <a:noFill/>
          </a:ln>
        </p:spPr>
      </p:pic>
      <p:pic>
        <p:nvPicPr>
          <p:cNvPr id="468" name="Google Shape;468;p27"/>
          <p:cNvPicPr preferRelativeResize="0"/>
          <p:nvPr/>
        </p:nvPicPr>
        <p:blipFill>
          <a:blip r:embed="rId3">
            <a:alphaModFix/>
          </a:blip>
          <a:stretch>
            <a:fillRect/>
          </a:stretch>
        </p:blipFill>
        <p:spPr>
          <a:xfrm>
            <a:off x="897450" y="4888100"/>
            <a:ext cx="113300" cy="113300"/>
          </a:xfrm>
          <a:prstGeom prst="rect">
            <a:avLst/>
          </a:prstGeom>
          <a:noFill/>
          <a:ln>
            <a:noFill/>
          </a:ln>
        </p:spPr>
      </p:pic>
      <p:pic>
        <p:nvPicPr>
          <p:cNvPr id="469" name="Google Shape;469;p27"/>
          <p:cNvPicPr preferRelativeResize="0"/>
          <p:nvPr/>
        </p:nvPicPr>
        <p:blipFill>
          <a:blip r:embed="rId4">
            <a:alphaModFix/>
          </a:blip>
          <a:stretch>
            <a:fillRect/>
          </a:stretch>
        </p:blipFill>
        <p:spPr>
          <a:xfrm>
            <a:off x="8558837" y="2911437"/>
            <a:ext cx="173870" cy="264025"/>
          </a:xfrm>
          <a:prstGeom prst="rect">
            <a:avLst/>
          </a:prstGeom>
          <a:noFill/>
          <a:ln>
            <a:noFill/>
          </a:ln>
        </p:spPr>
      </p:pic>
      <p:pic>
        <p:nvPicPr>
          <p:cNvPr id="470" name="Google Shape;470;p27"/>
          <p:cNvPicPr preferRelativeResize="0"/>
          <p:nvPr/>
        </p:nvPicPr>
        <p:blipFill>
          <a:blip r:embed="rId5">
            <a:alphaModFix/>
          </a:blip>
          <a:stretch>
            <a:fillRect/>
          </a:stretch>
        </p:blipFill>
        <p:spPr>
          <a:xfrm rot="5563314">
            <a:off x="8256166" y="-690895"/>
            <a:ext cx="306925" cy="1924747"/>
          </a:xfrm>
          <a:prstGeom prst="rect">
            <a:avLst/>
          </a:prstGeom>
          <a:noFill/>
          <a:ln>
            <a:noFill/>
          </a:ln>
        </p:spPr>
      </p:pic>
      <p:pic>
        <p:nvPicPr>
          <p:cNvPr id="471" name="Google Shape;471;p27"/>
          <p:cNvPicPr preferRelativeResize="0"/>
          <p:nvPr/>
        </p:nvPicPr>
        <p:blipFill>
          <a:blip r:embed="rId5">
            <a:alphaModFix/>
          </a:blip>
          <a:stretch>
            <a:fillRect/>
          </a:stretch>
        </p:blipFill>
        <p:spPr>
          <a:xfrm rot="4859243" flipH="1">
            <a:off x="8397015" y="-684201"/>
            <a:ext cx="306925" cy="1924749"/>
          </a:xfrm>
          <a:prstGeom prst="rect">
            <a:avLst/>
          </a:prstGeom>
          <a:noFill/>
          <a:ln>
            <a:noFill/>
          </a:ln>
        </p:spPr>
      </p:pic>
      <p:pic>
        <p:nvPicPr>
          <p:cNvPr id="472" name="Google Shape;472;p27"/>
          <p:cNvPicPr preferRelativeResize="0"/>
          <p:nvPr/>
        </p:nvPicPr>
        <p:blipFill>
          <a:blip r:embed="rId2">
            <a:alphaModFix/>
          </a:blip>
          <a:stretch>
            <a:fillRect/>
          </a:stretch>
        </p:blipFill>
        <p:spPr>
          <a:xfrm>
            <a:off x="-575075" y="-839623"/>
            <a:ext cx="1990824" cy="1794200"/>
          </a:xfrm>
          <a:prstGeom prst="rect">
            <a:avLst/>
          </a:prstGeom>
          <a:noFill/>
          <a:ln>
            <a:noFill/>
          </a:ln>
        </p:spPr>
      </p:pic>
      <p:pic>
        <p:nvPicPr>
          <p:cNvPr id="473" name="Google Shape;473;p27"/>
          <p:cNvPicPr preferRelativeResize="0"/>
          <p:nvPr/>
        </p:nvPicPr>
        <p:blipFill>
          <a:blip r:embed="rId4">
            <a:alphaModFix/>
          </a:blip>
          <a:stretch>
            <a:fillRect/>
          </a:stretch>
        </p:blipFill>
        <p:spPr>
          <a:xfrm>
            <a:off x="8702437" y="4699437"/>
            <a:ext cx="173870" cy="264025"/>
          </a:xfrm>
          <a:prstGeom prst="rect">
            <a:avLst/>
          </a:prstGeom>
          <a:noFill/>
          <a:ln>
            <a:noFill/>
          </a:ln>
        </p:spPr>
      </p:pic>
      <p:pic>
        <p:nvPicPr>
          <p:cNvPr id="474" name="Google Shape;474;p27"/>
          <p:cNvPicPr preferRelativeResize="0"/>
          <p:nvPr/>
        </p:nvPicPr>
        <p:blipFill>
          <a:blip r:embed="rId4">
            <a:alphaModFix/>
          </a:blip>
          <a:stretch>
            <a:fillRect/>
          </a:stretch>
        </p:blipFill>
        <p:spPr>
          <a:xfrm>
            <a:off x="867162" y="139475"/>
            <a:ext cx="173870" cy="264025"/>
          </a:xfrm>
          <a:prstGeom prst="rect">
            <a:avLst/>
          </a:prstGeom>
          <a:noFill/>
          <a:ln>
            <a:noFill/>
          </a:ln>
        </p:spPr>
      </p:pic>
      <p:pic>
        <p:nvPicPr>
          <p:cNvPr id="475" name="Google Shape;475;p27"/>
          <p:cNvPicPr preferRelativeResize="0"/>
          <p:nvPr/>
        </p:nvPicPr>
        <p:blipFill>
          <a:blip r:embed="rId4">
            <a:alphaModFix/>
          </a:blip>
          <a:stretch>
            <a:fillRect/>
          </a:stretch>
        </p:blipFill>
        <p:spPr>
          <a:xfrm>
            <a:off x="395487" y="3247175"/>
            <a:ext cx="173870" cy="264025"/>
          </a:xfrm>
          <a:prstGeom prst="rect">
            <a:avLst/>
          </a:prstGeom>
          <a:noFill/>
          <a:ln>
            <a:noFill/>
          </a:ln>
        </p:spPr>
      </p:pic>
      <p:pic>
        <p:nvPicPr>
          <p:cNvPr id="476" name="Google Shape;476;p27"/>
          <p:cNvPicPr preferRelativeResize="0"/>
          <p:nvPr/>
        </p:nvPicPr>
        <p:blipFill>
          <a:blip r:embed="rId4">
            <a:alphaModFix/>
          </a:blip>
          <a:stretch>
            <a:fillRect/>
          </a:stretch>
        </p:blipFill>
        <p:spPr>
          <a:xfrm>
            <a:off x="7441062" y="4737362"/>
            <a:ext cx="173870" cy="264025"/>
          </a:xfrm>
          <a:prstGeom prst="rect">
            <a:avLst/>
          </a:prstGeom>
          <a:noFill/>
          <a:ln>
            <a:noFill/>
          </a:ln>
        </p:spPr>
      </p:pic>
      <p:pic>
        <p:nvPicPr>
          <p:cNvPr id="477" name="Google Shape;477;p27"/>
          <p:cNvPicPr preferRelativeResize="0"/>
          <p:nvPr/>
        </p:nvPicPr>
        <p:blipFill>
          <a:blip r:embed="rId3">
            <a:alphaModFix/>
          </a:blip>
          <a:stretch>
            <a:fillRect/>
          </a:stretch>
        </p:blipFill>
        <p:spPr>
          <a:xfrm>
            <a:off x="8876312" y="3739425"/>
            <a:ext cx="113300" cy="113300"/>
          </a:xfrm>
          <a:prstGeom prst="rect">
            <a:avLst/>
          </a:prstGeom>
          <a:noFill/>
          <a:ln>
            <a:noFill/>
          </a:ln>
        </p:spPr>
      </p:pic>
      <p:pic>
        <p:nvPicPr>
          <p:cNvPr id="478" name="Google Shape;478;p27"/>
          <p:cNvPicPr preferRelativeResize="0"/>
          <p:nvPr/>
        </p:nvPicPr>
        <p:blipFill>
          <a:blip r:embed="rId3">
            <a:alphaModFix/>
          </a:blip>
          <a:stretch>
            <a:fillRect/>
          </a:stretch>
        </p:blipFill>
        <p:spPr>
          <a:xfrm>
            <a:off x="7173137" y="139475"/>
            <a:ext cx="113300" cy="113300"/>
          </a:xfrm>
          <a:prstGeom prst="rect">
            <a:avLst/>
          </a:prstGeom>
          <a:noFill/>
          <a:ln>
            <a:noFill/>
          </a:ln>
        </p:spPr>
      </p:pic>
      <p:pic>
        <p:nvPicPr>
          <p:cNvPr id="479" name="Google Shape;479;p27"/>
          <p:cNvPicPr preferRelativeResize="0"/>
          <p:nvPr/>
        </p:nvPicPr>
        <p:blipFill>
          <a:blip r:embed="rId3">
            <a:alphaModFix/>
          </a:blip>
          <a:stretch>
            <a:fillRect/>
          </a:stretch>
        </p:blipFill>
        <p:spPr>
          <a:xfrm>
            <a:off x="8589137" y="486750"/>
            <a:ext cx="113300" cy="113300"/>
          </a:xfrm>
          <a:prstGeom prst="rect">
            <a:avLst/>
          </a:prstGeom>
          <a:noFill/>
          <a:ln>
            <a:noFill/>
          </a:ln>
        </p:spPr>
      </p:pic>
      <p:pic>
        <p:nvPicPr>
          <p:cNvPr id="480" name="Google Shape;480;p27"/>
          <p:cNvPicPr preferRelativeResize="0"/>
          <p:nvPr/>
        </p:nvPicPr>
        <p:blipFill>
          <a:blip r:embed="rId6">
            <a:alphaModFix/>
          </a:blip>
          <a:stretch>
            <a:fillRect/>
          </a:stretch>
        </p:blipFill>
        <p:spPr>
          <a:xfrm rot="-5400000" flipH="1">
            <a:off x="-270062" y="3763662"/>
            <a:ext cx="1632300" cy="1127375"/>
          </a:xfrm>
          <a:prstGeom prst="rect">
            <a:avLst/>
          </a:prstGeom>
          <a:noFill/>
          <a:ln>
            <a:noFill/>
          </a:ln>
        </p:spPr>
      </p:pic>
      <p:grpSp>
        <p:nvGrpSpPr>
          <p:cNvPr id="481" name="Google Shape;481;p27"/>
          <p:cNvGrpSpPr/>
          <p:nvPr/>
        </p:nvGrpSpPr>
        <p:grpSpPr>
          <a:xfrm rot="-2012031" flipH="1">
            <a:off x="7782494" y="4309882"/>
            <a:ext cx="986418" cy="686022"/>
            <a:chOff x="3370900" y="1218500"/>
            <a:chExt cx="850650" cy="591600"/>
          </a:xfrm>
        </p:grpSpPr>
        <p:sp>
          <p:nvSpPr>
            <p:cNvPr id="482" name="Google Shape;482;p27"/>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93"/>
        <p:cNvGrpSpPr/>
        <p:nvPr/>
      </p:nvGrpSpPr>
      <p:grpSpPr>
        <a:xfrm>
          <a:off x="0" y="0"/>
          <a:ext cx="0" cy="0"/>
          <a:chOff x="0" y="0"/>
          <a:chExt cx="0" cy="0"/>
        </a:xfrm>
      </p:grpSpPr>
      <p:sp>
        <p:nvSpPr>
          <p:cNvPr id="494" name="Google Shape;494;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5" name="Google Shape;495;p28"/>
          <p:cNvSpPr txBox="1">
            <a:spLocks noGrp="1"/>
          </p:cNvSpPr>
          <p:nvPr>
            <p:ph type="subTitle" idx="1"/>
          </p:nvPr>
        </p:nvSpPr>
        <p:spPr>
          <a:xfrm>
            <a:off x="4908998" y="1515225"/>
            <a:ext cx="2947800" cy="27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6" name="Google Shape;496;p28"/>
          <p:cNvSpPr txBox="1">
            <a:spLocks noGrp="1"/>
          </p:cNvSpPr>
          <p:nvPr>
            <p:ph type="subTitle" idx="2"/>
          </p:nvPr>
        </p:nvSpPr>
        <p:spPr>
          <a:xfrm>
            <a:off x="1287202" y="1515225"/>
            <a:ext cx="2947800" cy="27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97" name="Google Shape;497;p28"/>
          <p:cNvPicPr preferRelativeResize="0"/>
          <p:nvPr/>
        </p:nvPicPr>
        <p:blipFill>
          <a:blip r:embed="rId2">
            <a:alphaModFix/>
          </a:blip>
          <a:stretch>
            <a:fillRect/>
          </a:stretch>
        </p:blipFill>
        <p:spPr>
          <a:xfrm rot="1222081">
            <a:off x="8545936" y="2851494"/>
            <a:ext cx="296613" cy="1860067"/>
          </a:xfrm>
          <a:prstGeom prst="rect">
            <a:avLst/>
          </a:prstGeom>
          <a:noFill/>
          <a:ln>
            <a:noFill/>
          </a:ln>
        </p:spPr>
      </p:pic>
      <p:pic>
        <p:nvPicPr>
          <p:cNvPr id="498" name="Google Shape;498;p28"/>
          <p:cNvPicPr preferRelativeResize="0"/>
          <p:nvPr/>
        </p:nvPicPr>
        <p:blipFill>
          <a:blip r:embed="rId2">
            <a:alphaModFix/>
          </a:blip>
          <a:stretch>
            <a:fillRect/>
          </a:stretch>
        </p:blipFill>
        <p:spPr>
          <a:xfrm rot="518012" flipH="1">
            <a:off x="8593364" y="2723745"/>
            <a:ext cx="296613" cy="1860066"/>
          </a:xfrm>
          <a:prstGeom prst="rect">
            <a:avLst/>
          </a:prstGeom>
          <a:noFill/>
          <a:ln>
            <a:noFill/>
          </a:ln>
        </p:spPr>
      </p:pic>
      <p:pic>
        <p:nvPicPr>
          <p:cNvPr id="499" name="Google Shape;499;p28"/>
          <p:cNvPicPr preferRelativeResize="0"/>
          <p:nvPr/>
        </p:nvPicPr>
        <p:blipFill>
          <a:blip r:embed="rId3">
            <a:alphaModFix/>
          </a:blip>
          <a:stretch>
            <a:fillRect/>
          </a:stretch>
        </p:blipFill>
        <p:spPr>
          <a:xfrm>
            <a:off x="8740212" y="3942212"/>
            <a:ext cx="173870" cy="264025"/>
          </a:xfrm>
          <a:prstGeom prst="rect">
            <a:avLst/>
          </a:prstGeom>
          <a:noFill/>
          <a:ln>
            <a:noFill/>
          </a:ln>
        </p:spPr>
      </p:pic>
      <p:pic>
        <p:nvPicPr>
          <p:cNvPr id="500" name="Google Shape;500;p28"/>
          <p:cNvPicPr preferRelativeResize="0"/>
          <p:nvPr/>
        </p:nvPicPr>
        <p:blipFill>
          <a:blip r:embed="rId3">
            <a:alphaModFix/>
          </a:blip>
          <a:stretch>
            <a:fillRect/>
          </a:stretch>
        </p:blipFill>
        <p:spPr>
          <a:xfrm>
            <a:off x="429150" y="652337"/>
            <a:ext cx="173870" cy="264025"/>
          </a:xfrm>
          <a:prstGeom prst="rect">
            <a:avLst/>
          </a:prstGeom>
          <a:noFill/>
          <a:ln>
            <a:noFill/>
          </a:ln>
        </p:spPr>
      </p:pic>
      <p:pic>
        <p:nvPicPr>
          <p:cNvPr id="501" name="Google Shape;501;p28"/>
          <p:cNvPicPr preferRelativeResize="0"/>
          <p:nvPr/>
        </p:nvPicPr>
        <p:blipFill>
          <a:blip r:embed="rId3">
            <a:alphaModFix/>
          </a:blip>
          <a:stretch>
            <a:fillRect/>
          </a:stretch>
        </p:blipFill>
        <p:spPr>
          <a:xfrm>
            <a:off x="8830712" y="1210437"/>
            <a:ext cx="173870" cy="264025"/>
          </a:xfrm>
          <a:prstGeom prst="rect">
            <a:avLst/>
          </a:prstGeom>
          <a:noFill/>
          <a:ln>
            <a:noFill/>
          </a:ln>
        </p:spPr>
      </p:pic>
      <p:pic>
        <p:nvPicPr>
          <p:cNvPr id="502" name="Google Shape;502;p28"/>
          <p:cNvPicPr preferRelativeResize="0"/>
          <p:nvPr/>
        </p:nvPicPr>
        <p:blipFill>
          <a:blip r:embed="rId4">
            <a:alphaModFix/>
          </a:blip>
          <a:stretch>
            <a:fillRect/>
          </a:stretch>
        </p:blipFill>
        <p:spPr>
          <a:xfrm>
            <a:off x="8118212" y="4779575"/>
            <a:ext cx="113300" cy="113300"/>
          </a:xfrm>
          <a:prstGeom prst="rect">
            <a:avLst/>
          </a:prstGeom>
          <a:noFill/>
          <a:ln>
            <a:noFill/>
          </a:ln>
        </p:spPr>
      </p:pic>
      <p:pic>
        <p:nvPicPr>
          <p:cNvPr id="503" name="Google Shape;503;p28"/>
          <p:cNvPicPr preferRelativeResize="0"/>
          <p:nvPr/>
        </p:nvPicPr>
        <p:blipFill>
          <a:blip r:embed="rId4">
            <a:alphaModFix/>
          </a:blip>
          <a:stretch>
            <a:fillRect/>
          </a:stretch>
        </p:blipFill>
        <p:spPr>
          <a:xfrm>
            <a:off x="220737" y="359975"/>
            <a:ext cx="113300" cy="113300"/>
          </a:xfrm>
          <a:prstGeom prst="rect">
            <a:avLst/>
          </a:prstGeom>
          <a:noFill/>
          <a:ln>
            <a:noFill/>
          </a:ln>
        </p:spPr>
      </p:pic>
      <p:pic>
        <p:nvPicPr>
          <p:cNvPr id="504" name="Google Shape;504;p28"/>
          <p:cNvPicPr preferRelativeResize="0"/>
          <p:nvPr/>
        </p:nvPicPr>
        <p:blipFill>
          <a:blip r:embed="rId4">
            <a:alphaModFix/>
          </a:blip>
          <a:stretch>
            <a:fillRect/>
          </a:stretch>
        </p:blipFill>
        <p:spPr>
          <a:xfrm>
            <a:off x="5527412" y="207575"/>
            <a:ext cx="113300" cy="113300"/>
          </a:xfrm>
          <a:prstGeom prst="rect">
            <a:avLst/>
          </a:prstGeom>
          <a:noFill/>
          <a:ln>
            <a:noFill/>
          </a:ln>
        </p:spPr>
      </p:pic>
      <p:pic>
        <p:nvPicPr>
          <p:cNvPr id="505" name="Google Shape;505;p28"/>
          <p:cNvPicPr preferRelativeResize="0"/>
          <p:nvPr/>
        </p:nvPicPr>
        <p:blipFill>
          <a:blip r:embed="rId4">
            <a:alphaModFix/>
          </a:blip>
          <a:stretch>
            <a:fillRect/>
          </a:stretch>
        </p:blipFill>
        <p:spPr>
          <a:xfrm>
            <a:off x="1946012" y="4703375"/>
            <a:ext cx="113300" cy="113300"/>
          </a:xfrm>
          <a:prstGeom prst="rect">
            <a:avLst/>
          </a:prstGeom>
          <a:noFill/>
          <a:ln>
            <a:noFill/>
          </a:ln>
        </p:spPr>
      </p:pic>
      <p:pic>
        <p:nvPicPr>
          <p:cNvPr id="506" name="Google Shape;506;p28"/>
          <p:cNvPicPr preferRelativeResize="0"/>
          <p:nvPr/>
        </p:nvPicPr>
        <p:blipFill>
          <a:blip r:embed="rId4">
            <a:alphaModFix/>
          </a:blip>
          <a:stretch>
            <a:fillRect/>
          </a:stretch>
        </p:blipFill>
        <p:spPr>
          <a:xfrm>
            <a:off x="296937" y="4017575"/>
            <a:ext cx="113300" cy="113300"/>
          </a:xfrm>
          <a:prstGeom prst="rect">
            <a:avLst/>
          </a:prstGeom>
          <a:noFill/>
          <a:ln>
            <a:noFill/>
          </a:ln>
        </p:spPr>
      </p:pic>
      <p:pic>
        <p:nvPicPr>
          <p:cNvPr id="507" name="Google Shape;507;p28"/>
          <p:cNvPicPr preferRelativeResize="0"/>
          <p:nvPr/>
        </p:nvPicPr>
        <p:blipFill>
          <a:blip r:embed="rId5">
            <a:alphaModFix/>
          </a:blip>
          <a:stretch>
            <a:fillRect/>
          </a:stretch>
        </p:blipFill>
        <p:spPr>
          <a:xfrm rot="5400000">
            <a:off x="-206540" y="3068700"/>
            <a:ext cx="2151475" cy="2011050"/>
          </a:xfrm>
          <a:prstGeom prst="rect">
            <a:avLst/>
          </a:prstGeom>
          <a:noFill/>
          <a:ln>
            <a:noFill/>
          </a:ln>
        </p:spPr>
      </p:pic>
      <p:pic>
        <p:nvPicPr>
          <p:cNvPr id="508" name="Google Shape;508;p28"/>
          <p:cNvPicPr preferRelativeResize="0"/>
          <p:nvPr/>
        </p:nvPicPr>
        <p:blipFill>
          <a:blip r:embed="rId6">
            <a:alphaModFix/>
          </a:blip>
          <a:stretch>
            <a:fillRect/>
          </a:stretch>
        </p:blipFill>
        <p:spPr>
          <a:xfrm>
            <a:off x="-108612" y="4140832"/>
            <a:ext cx="1801875" cy="1623919"/>
          </a:xfrm>
          <a:prstGeom prst="rect">
            <a:avLst/>
          </a:prstGeom>
          <a:noFill/>
          <a:ln>
            <a:noFill/>
          </a:ln>
        </p:spPr>
      </p:pic>
      <p:pic>
        <p:nvPicPr>
          <p:cNvPr id="509" name="Google Shape;509;p28"/>
          <p:cNvPicPr preferRelativeResize="0"/>
          <p:nvPr/>
        </p:nvPicPr>
        <p:blipFill>
          <a:blip r:embed="rId6">
            <a:alphaModFix/>
          </a:blip>
          <a:stretch>
            <a:fillRect/>
          </a:stretch>
        </p:blipFill>
        <p:spPr>
          <a:xfrm>
            <a:off x="7722488" y="-346181"/>
            <a:ext cx="1801875" cy="1623919"/>
          </a:xfrm>
          <a:prstGeom prst="rect">
            <a:avLst/>
          </a:prstGeom>
          <a:noFill/>
          <a:ln>
            <a:noFill/>
          </a:ln>
        </p:spPr>
      </p:pic>
      <p:pic>
        <p:nvPicPr>
          <p:cNvPr id="510" name="Google Shape;510;p28"/>
          <p:cNvPicPr preferRelativeResize="0"/>
          <p:nvPr/>
        </p:nvPicPr>
        <p:blipFill>
          <a:blip r:embed="rId7">
            <a:alphaModFix/>
          </a:blip>
          <a:stretch>
            <a:fillRect/>
          </a:stretch>
        </p:blipFill>
        <p:spPr>
          <a:xfrm rot="-5400000">
            <a:off x="7447713" y="-485850"/>
            <a:ext cx="1249375" cy="2143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2">
    <p:spTree>
      <p:nvGrpSpPr>
        <p:cNvPr id="1" name="Shape 511"/>
        <p:cNvGrpSpPr/>
        <p:nvPr/>
      </p:nvGrpSpPr>
      <p:grpSpPr>
        <a:xfrm>
          <a:off x="0" y="0"/>
          <a:ext cx="0" cy="0"/>
          <a:chOff x="0" y="0"/>
          <a:chExt cx="0" cy="0"/>
        </a:xfrm>
      </p:grpSpPr>
      <p:sp>
        <p:nvSpPr>
          <p:cNvPr id="512" name="Google Shape;51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3" name="Google Shape;513;p29"/>
          <p:cNvSpPr txBox="1">
            <a:spLocks noGrp="1"/>
          </p:cNvSpPr>
          <p:nvPr>
            <p:ph type="subTitle" idx="1"/>
          </p:nvPr>
        </p:nvSpPr>
        <p:spPr>
          <a:xfrm>
            <a:off x="4923247" y="2960524"/>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 name="Google Shape;514;p29"/>
          <p:cNvSpPr txBox="1">
            <a:spLocks noGrp="1"/>
          </p:cNvSpPr>
          <p:nvPr>
            <p:ph type="subTitle" idx="2"/>
          </p:nvPr>
        </p:nvSpPr>
        <p:spPr>
          <a:xfrm>
            <a:off x="1715375" y="2960524"/>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29"/>
          <p:cNvSpPr txBox="1">
            <a:spLocks noGrp="1"/>
          </p:cNvSpPr>
          <p:nvPr>
            <p:ph type="subTitle" idx="3"/>
          </p:nvPr>
        </p:nvSpPr>
        <p:spPr>
          <a:xfrm>
            <a:off x="1715375" y="2401626"/>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16" name="Google Shape;516;p29"/>
          <p:cNvSpPr txBox="1">
            <a:spLocks noGrp="1"/>
          </p:cNvSpPr>
          <p:nvPr>
            <p:ph type="subTitle" idx="4"/>
          </p:nvPr>
        </p:nvSpPr>
        <p:spPr>
          <a:xfrm>
            <a:off x="4923250" y="2472901"/>
            <a:ext cx="2505600" cy="558900"/>
          </a:xfrm>
          <a:prstGeom prst="rect">
            <a:avLst/>
          </a:prstGeom>
        </p:spPr>
        <p:txBody>
          <a:bodyPr spcFirstLastPara="1" wrap="square" lIns="91425" tIns="91425" rIns="91425" bIns="91425" anchor="b" anchorCtr="0">
            <a:noAutofit/>
          </a:bodyPr>
          <a:lstStyle>
            <a:lvl1pPr lvl="0" algn="ctr" rtl="0">
              <a:spcBef>
                <a:spcPts val="60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10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517" name="Google Shape;517;p29"/>
          <p:cNvPicPr preferRelativeResize="0"/>
          <p:nvPr/>
        </p:nvPicPr>
        <p:blipFill>
          <a:blip r:embed="rId2">
            <a:alphaModFix/>
          </a:blip>
          <a:stretch>
            <a:fillRect/>
          </a:stretch>
        </p:blipFill>
        <p:spPr>
          <a:xfrm rot="2016334" flipH="1">
            <a:off x="98599" y="138"/>
            <a:ext cx="296613" cy="1860065"/>
          </a:xfrm>
          <a:prstGeom prst="rect">
            <a:avLst/>
          </a:prstGeom>
          <a:noFill/>
          <a:ln>
            <a:noFill/>
          </a:ln>
        </p:spPr>
      </p:pic>
      <p:pic>
        <p:nvPicPr>
          <p:cNvPr id="518" name="Google Shape;518;p29"/>
          <p:cNvPicPr preferRelativeResize="0"/>
          <p:nvPr/>
        </p:nvPicPr>
        <p:blipFill>
          <a:blip r:embed="rId3">
            <a:alphaModFix/>
          </a:blip>
          <a:stretch>
            <a:fillRect/>
          </a:stretch>
        </p:blipFill>
        <p:spPr>
          <a:xfrm>
            <a:off x="8827762" y="539512"/>
            <a:ext cx="173870" cy="264025"/>
          </a:xfrm>
          <a:prstGeom prst="rect">
            <a:avLst/>
          </a:prstGeom>
          <a:noFill/>
          <a:ln>
            <a:noFill/>
          </a:ln>
        </p:spPr>
      </p:pic>
      <p:pic>
        <p:nvPicPr>
          <p:cNvPr id="519" name="Google Shape;519;p29"/>
          <p:cNvPicPr preferRelativeResize="0"/>
          <p:nvPr/>
        </p:nvPicPr>
        <p:blipFill>
          <a:blip r:embed="rId3">
            <a:alphaModFix/>
          </a:blip>
          <a:stretch>
            <a:fillRect/>
          </a:stretch>
        </p:blipFill>
        <p:spPr>
          <a:xfrm>
            <a:off x="382037" y="104787"/>
            <a:ext cx="173870" cy="264025"/>
          </a:xfrm>
          <a:prstGeom prst="rect">
            <a:avLst/>
          </a:prstGeom>
          <a:noFill/>
          <a:ln>
            <a:noFill/>
          </a:ln>
        </p:spPr>
      </p:pic>
      <p:pic>
        <p:nvPicPr>
          <p:cNvPr id="520" name="Google Shape;520;p29"/>
          <p:cNvPicPr preferRelativeResize="0"/>
          <p:nvPr/>
        </p:nvPicPr>
        <p:blipFill>
          <a:blip r:embed="rId4">
            <a:alphaModFix/>
          </a:blip>
          <a:stretch>
            <a:fillRect/>
          </a:stretch>
        </p:blipFill>
        <p:spPr>
          <a:xfrm>
            <a:off x="1031612" y="4855775"/>
            <a:ext cx="113300" cy="113300"/>
          </a:xfrm>
          <a:prstGeom prst="rect">
            <a:avLst/>
          </a:prstGeom>
          <a:noFill/>
          <a:ln>
            <a:noFill/>
          </a:ln>
        </p:spPr>
      </p:pic>
      <p:pic>
        <p:nvPicPr>
          <p:cNvPr id="521" name="Google Shape;521;p29"/>
          <p:cNvPicPr preferRelativeResize="0"/>
          <p:nvPr/>
        </p:nvPicPr>
        <p:blipFill>
          <a:blip r:embed="rId4">
            <a:alphaModFix/>
          </a:blip>
          <a:stretch>
            <a:fillRect/>
          </a:stretch>
        </p:blipFill>
        <p:spPr>
          <a:xfrm>
            <a:off x="117212" y="3179375"/>
            <a:ext cx="113300" cy="113300"/>
          </a:xfrm>
          <a:prstGeom prst="rect">
            <a:avLst/>
          </a:prstGeom>
          <a:noFill/>
          <a:ln>
            <a:noFill/>
          </a:ln>
        </p:spPr>
      </p:pic>
      <p:pic>
        <p:nvPicPr>
          <p:cNvPr id="522" name="Google Shape;522;p29"/>
          <p:cNvPicPr preferRelativeResize="0"/>
          <p:nvPr/>
        </p:nvPicPr>
        <p:blipFill>
          <a:blip r:embed="rId4">
            <a:alphaModFix/>
          </a:blip>
          <a:stretch>
            <a:fillRect/>
          </a:stretch>
        </p:blipFill>
        <p:spPr>
          <a:xfrm>
            <a:off x="7661012" y="131375"/>
            <a:ext cx="113300" cy="113300"/>
          </a:xfrm>
          <a:prstGeom prst="rect">
            <a:avLst/>
          </a:prstGeom>
          <a:noFill/>
          <a:ln>
            <a:noFill/>
          </a:ln>
        </p:spPr>
      </p:pic>
      <p:pic>
        <p:nvPicPr>
          <p:cNvPr id="523" name="Google Shape;523;p29"/>
          <p:cNvPicPr preferRelativeResize="0"/>
          <p:nvPr/>
        </p:nvPicPr>
        <p:blipFill>
          <a:blip r:embed="rId4">
            <a:alphaModFix/>
          </a:blip>
          <a:stretch>
            <a:fillRect/>
          </a:stretch>
        </p:blipFill>
        <p:spPr>
          <a:xfrm>
            <a:off x="8727812" y="4779575"/>
            <a:ext cx="113300" cy="113300"/>
          </a:xfrm>
          <a:prstGeom prst="rect">
            <a:avLst/>
          </a:prstGeom>
          <a:noFill/>
          <a:ln>
            <a:noFill/>
          </a:ln>
        </p:spPr>
      </p:pic>
      <p:pic>
        <p:nvPicPr>
          <p:cNvPr id="524" name="Google Shape;524;p29"/>
          <p:cNvPicPr preferRelativeResize="0"/>
          <p:nvPr/>
        </p:nvPicPr>
        <p:blipFill>
          <a:blip r:embed="rId3">
            <a:alphaModFix/>
          </a:blip>
          <a:stretch>
            <a:fillRect/>
          </a:stretch>
        </p:blipFill>
        <p:spPr>
          <a:xfrm>
            <a:off x="8420050" y="1403387"/>
            <a:ext cx="173870" cy="264025"/>
          </a:xfrm>
          <a:prstGeom prst="rect">
            <a:avLst/>
          </a:prstGeom>
          <a:noFill/>
          <a:ln>
            <a:noFill/>
          </a:ln>
        </p:spPr>
      </p:pic>
      <p:pic>
        <p:nvPicPr>
          <p:cNvPr id="525" name="Google Shape;525;p29"/>
          <p:cNvPicPr preferRelativeResize="0"/>
          <p:nvPr/>
        </p:nvPicPr>
        <p:blipFill>
          <a:blip r:embed="rId2">
            <a:alphaModFix/>
          </a:blip>
          <a:stretch>
            <a:fillRect/>
          </a:stretch>
        </p:blipFill>
        <p:spPr>
          <a:xfrm rot="2720404">
            <a:off x="1671" y="95921"/>
            <a:ext cx="296613" cy="1860066"/>
          </a:xfrm>
          <a:prstGeom prst="rect">
            <a:avLst/>
          </a:prstGeom>
          <a:noFill/>
          <a:ln>
            <a:noFill/>
          </a:ln>
        </p:spPr>
      </p:pic>
      <p:pic>
        <p:nvPicPr>
          <p:cNvPr id="526" name="Google Shape;526;p29"/>
          <p:cNvPicPr preferRelativeResize="0"/>
          <p:nvPr/>
        </p:nvPicPr>
        <p:blipFill>
          <a:blip r:embed="rId4">
            <a:alphaModFix/>
          </a:blip>
          <a:stretch>
            <a:fillRect/>
          </a:stretch>
        </p:blipFill>
        <p:spPr>
          <a:xfrm>
            <a:off x="6594212" y="359975"/>
            <a:ext cx="113300" cy="113300"/>
          </a:xfrm>
          <a:prstGeom prst="rect">
            <a:avLst/>
          </a:prstGeom>
          <a:noFill/>
          <a:ln>
            <a:noFill/>
          </a:ln>
        </p:spPr>
      </p:pic>
      <p:pic>
        <p:nvPicPr>
          <p:cNvPr id="527" name="Google Shape;527;p29"/>
          <p:cNvPicPr preferRelativeResize="0"/>
          <p:nvPr/>
        </p:nvPicPr>
        <p:blipFill>
          <a:blip r:embed="rId5">
            <a:alphaModFix/>
          </a:blip>
          <a:stretch>
            <a:fillRect/>
          </a:stretch>
        </p:blipFill>
        <p:spPr>
          <a:xfrm>
            <a:off x="7687113" y="-348668"/>
            <a:ext cx="1801875" cy="1623919"/>
          </a:xfrm>
          <a:prstGeom prst="rect">
            <a:avLst/>
          </a:prstGeom>
          <a:noFill/>
          <a:ln>
            <a:noFill/>
          </a:ln>
        </p:spPr>
      </p:pic>
      <p:pic>
        <p:nvPicPr>
          <p:cNvPr id="528" name="Google Shape;528;p29"/>
          <p:cNvPicPr preferRelativeResize="0"/>
          <p:nvPr/>
        </p:nvPicPr>
        <p:blipFill>
          <a:blip r:embed="rId5">
            <a:alphaModFix/>
          </a:blip>
          <a:stretch>
            <a:fillRect/>
          </a:stretch>
        </p:blipFill>
        <p:spPr>
          <a:xfrm>
            <a:off x="-621687" y="2015094"/>
            <a:ext cx="1801875" cy="1623919"/>
          </a:xfrm>
          <a:prstGeom prst="rect">
            <a:avLst/>
          </a:prstGeom>
          <a:noFill/>
          <a:ln>
            <a:noFill/>
          </a:ln>
        </p:spPr>
      </p:pic>
      <p:pic>
        <p:nvPicPr>
          <p:cNvPr id="529" name="Google Shape;529;p29"/>
          <p:cNvPicPr preferRelativeResize="0"/>
          <p:nvPr/>
        </p:nvPicPr>
        <p:blipFill>
          <a:blip r:embed="rId6">
            <a:alphaModFix/>
          </a:blip>
          <a:stretch>
            <a:fillRect/>
          </a:stretch>
        </p:blipFill>
        <p:spPr>
          <a:xfrm rot="-5400000" flipH="1">
            <a:off x="-278702" y="3620325"/>
            <a:ext cx="1801864" cy="1244475"/>
          </a:xfrm>
          <a:prstGeom prst="rect">
            <a:avLst/>
          </a:prstGeom>
          <a:noFill/>
          <a:ln>
            <a:noFill/>
          </a:ln>
        </p:spPr>
      </p:pic>
      <p:pic>
        <p:nvPicPr>
          <p:cNvPr id="530" name="Google Shape;530;p29"/>
          <p:cNvPicPr preferRelativeResize="0"/>
          <p:nvPr/>
        </p:nvPicPr>
        <p:blipFill>
          <a:blip r:embed="rId7">
            <a:alphaModFix/>
          </a:blip>
          <a:stretch>
            <a:fillRect/>
          </a:stretch>
        </p:blipFill>
        <p:spPr>
          <a:xfrm rot="10800000">
            <a:off x="7550288" y="-12"/>
            <a:ext cx="1494200" cy="1694174"/>
          </a:xfrm>
          <a:prstGeom prst="rect">
            <a:avLst/>
          </a:prstGeom>
          <a:noFill/>
          <a:ln>
            <a:noFill/>
          </a:ln>
        </p:spPr>
      </p:pic>
      <p:pic>
        <p:nvPicPr>
          <p:cNvPr id="531" name="Google Shape;531;p29"/>
          <p:cNvPicPr preferRelativeResize="0"/>
          <p:nvPr/>
        </p:nvPicPr>
        <p:blipFill>
          <a:blip r:embed="rId5">
            <a:alphaModFix/>
          </a:blip>
          <a:stretch>
            <a:fillRect/>
          </a:stretch>
        </p:blipFill>
        <p:spPr>
          <a:xfrm>
            <a:off x="6252270" y="3765575"/>
            <a:ext cx="2092778" cy="18861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32"/>
        <p:cNvGrpSpPr/>
        <p:nvPr/>
      </p:nvGrpSpPr>
      <p:grpSpPr>
        <a:xfrm>
          <a:off x="0" y="0"/>
          <a:ext cx="0" cy="0"/>
          <a:chOff x="0" y="0"/>
          <a:chExt cx="0" cy="0"/>
        </a:xfrm>
      </p:grpSpPr>
      <p:sp>
        <p:nvSpPr>
          <p:cNvPr id="533" name="Google Shape;53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4" name="Google Shape;534;p30"/>
          <p:cNvSpPr txBox="1">
            <a:spLocks noGrp="1"/>
          </p:cNvSpPr>
          <p:nvPr>
            <p:ph type="subTitle" idx="1"/>
          </p:nvPr>
        </p:nvSpPr>
        <p:spPr>
          <a:xfrm>
            <a:off x="937626" y="28935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5" name="Google Shape;535;p30"/>
          <p:cNvSpPr txBox="1">
            <a:spLocks noGrp="1"/>
          </p:cNvSpPr>
          <p:nvPr>
            <p:ph type="subTitle" idx="2"/>
          </p:nvPr>
        </p:nvSpPr>
        <p:spPr>
          <a:xfrm>
            <a:off x="3484347" y="28935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6" name="Google Shape;536;p30"/>
          <p:cNvSpPr txBox="1">
            <a:spLocks noGrp="1"/>
          </p:cNvSpPr>
          <p:nvPr>
            <p:ph type="subTitle" idx="3"/>
          </p:nvPr>
        </p:nvSpPr>
        <p:spPr>
          <a:xfrm>
            <a:off x="6031074" y="2893553"/>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7" name="Google Shape;537;p30"/>
          <p:cNvSpPr txBox="1">
            <a:spLocks noGrp="1"/>
          </p:cNvSpPr>
          <p:nvPr>
            <p:ph type="subTitle" idx="4"/>
          </p:nvPr>
        </p:nvSpPr>
        <p:spPr>
          <a:xfrm>
            <a:off x="937625" y="24389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8" name="Google Shape;538;p30"/>
          <p:cNvSpPr txBox="1">
            <a:spLocks noGrp="1"/>
          </p:cNvSpPr>
          <p:nvPr>
            <p:ph type="subTitle" idx="5"/>
          </p:nvPr>
        </p:nvSpPr>
        <p:spPr>
          <a:xfrm>
            <a:off x="3484350" y="24389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9" name="Google Shape;539;p30"/>
          <p:cNvSpPr txBox="1">
            <a:spLocks noGrp="1"/>
          </p:cNvSpPr>
          <p:nvPr>
            <p:ph type="subTitle" idx="6"/>
          </p:nvPr>
        </p:nvSpPr>
        <p:spPr>
          <a:xfrm>
            <a:off x="6031075" y="243897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540" name="Google Shape;540;p30"/>
          <p:cNvPicPr preferRelativeResize="0"/>
          <p:nvPr/>
        </p:nvPicPr>
        <p:blipFill>
          <a:blip r:embed="rId2">
            <a:alphaModFix/>
          </a:blip>
          <a:stretch>
            <a:fillRect/>
          </a:stretch>
        </p:blipFill>
        <p:spPr>
          <a:xfrm>
            <a:off x="8755800" y="4759812"/>
            <a:ext cx="173870" cy="264025"/>
          </a:xfrm>
          <a:prstGeom prst="rect">
            <a:avLst/>
          </a:prstGeom>
          <a:noFill/>
          <a:ln>
            <a:noFill/>
          </a:ln>
        </p:spPr>
      </p:pic>
      <p:pic>
        <p:nvPicPr>
          <p:cNvPr id="541" name="Google Shape;541;p30"/>
          <p:cNvPicPr preferRelativeResize="0"/>
          <p:nvPr/>
        </p:nvPicPr>
        <p:blipFill>
          <a:blip r:embed="rId2">
            <a:alphaModFix/>
          </a:blip>
          <a:stretch>
            <a:fillRect/>
          </a:stretch>
        </p:blipFill>
        <p:spPr>
          <a:xfrm>
            <a:off x="398825" y="104787"/>
            <a:ext cx="173870" cy="264025"/>
          </a:xfrm>
          <a:prstGeom prst="rect">
            <a:avLst/>
          </a:prstGeom>
          <a:noFill/>
          <a:ln>
            <a:noFill/>
          </a:ln>
        </p:spPr>
      </p:pic>
      <p:pic>
        <p:nvPicPr>
          <p:cNvPr id="542" name="Google Shape;542;p30"/>
          <p:cNvPicPr preferRelativeResize="0"/>
          <p:nvPr/>
        </p:nvPicPr>
        <p:blipFill>
          <a:blip r:embed="rId2">
            <a:alphaModFix/>
          </a:blip>
          <a:stretch>
            <a:fillRect/>
          </a:stretch>
        </p:blipFill>
        <p:spPr>
          <a:xfrm>
            <a:off x="198800" y="4694637"/>
            <a:ext cx="173870" cy="264025"/>
          </a:xfrm>
          <a:prstGeom prst="rect">
            <a:avLst/>
          </a:prstGeom>
          <a:noFill/>
          <a:ln>
            <a:noFill/>
          </a:ln>
        </p:spPr>
      </p:pic>
      <p:pic>
        <p:nvPicPr>
          <p:cNvPr id="543" name="Google Shape;543;p30"/>
          <p:cNvPicPr preferRelativeResize="0"/>
          <p:nvPr/>
        </p:nvPicPr>
        <p:blipFill>
          <a:blip r:embed="rId2">
            <a:alphaModFix/>
          </a:blip>
          <a:stretch>
            <a:fillRect/>
          </a:stretch>
        </p:blipFill>
        <p:spPr>
          <a:xfrm>
            <a:off x="8543900" y="104787"/>
            <a:ext cx="173870" cy="264025"/>
          </a:xfrm>
          <a:prstGeom prst="rect">
            <a:avLst/>
          </a:prstGeom>
          <a:noFill/>
          <a:ln>
            <a:noFill/>
          </a:ln>
        </p:spPr>
      </p:pic>
      <p:pic>
        <p:nvPicPr>
          <p:cNvPr id="544" name="Google Shape;544;p30"/>
          <p:cNvPicPr preferRelativeResize="0"/>
          <p:nvPr/>
        </p:nvPicPr>
        <p:blipFill>
          <a:blip r:embed="rId3">
            <a:alphaModFix/>
          </a:blip>
          <a:stretch>
            <a:fillRect/>
          </a:stretch>
        </p:blipFill>
        <p:spPr>
          <a:xfrm rot="1222081">
            <a:off x="8511073" y="3588619"/>
            <a:ext cx="296613" cy="1860067"/>
          </a:xfrm>
          <a:prstGeom prst="rect">
            <a:avLst/>
          </a:prstGeom>
          <a:noFill/>
          <a:ln>
            <a:noFill/>
          </a:ln>
        </p:spPr>
      </p:pic>
      <p:pic>
        <p:nvPicPr>
          <p:cNvPr id="545" name="Google Shape;545;p30"/>
          <p:cNvPicPr preferRelativeResize="0"/>
          <p:nvPr/>
        </p:nvPicPr>
        <p:blipFill>
          <a:blip r:embed="rId3">
            <a:alphaModFix/>
          </a:blip>
          <a:stretch>
            <a:fillRect/>
          </a:stretch>
        </p:blipFill>
        <p:spPr>
          <a:xfrm rot="518012" flipH="1">
            <a:off x="8558502" y="3460870"/>
            <a:ext cx="296613" cy="1860066"/>
          </a:xfrm>
          <a:prstGeom prst="rect">
            <a:avLst/>
          </a:prstGeom>
          <a:noFill/>
          <a:ln>
            <a:noFill/>
          </a:ln>
        </p:spPr>
      </p:pic>
      <p:pic>
        <p:nvPicPr>
          <p:cNvPr id="546" name="Google Shape;546;p30"/>
          <p:cNvPicPr preferRelativeResize="0"/>
          <p:nvPr/>
        </p:nvPicPr>
        <p:blipFill>
          <a:blip r:embed="rId3">
            <a:alphaModFix/>
          </a:blip>
          <a:stretch>
            <a:fillRect/>
          </a:stretch>
        </p:blipFill>
        <p:spPr>
          <a:xfrm rot="4925184">
            <a:off x="304385" y="-458894"/>
            <a:ext cx="296613" cy="1860066"/>
          </a:xfrm>
          <a:prstGeom prst="rect">
            <a:avLst/>
          </a:prstGeom>
          <a:noFill/>
          <a:ln>
            <a:noFill/>
          </a:ln>
        </p:spPr>
      </p:pic>
      <p:pic>
        <p:nvPicPr>
          <p:cNvPr id="547" name="Google Shape;547;p30"/>
          <p:cNvPicPr preferRelativeResize="0"/>
          <p:nvPr/>
        </p:nvPicPr>
        <p:blipFill>
          <a:blip r:embed="rId3">
            <a:alphaModFix/>
          </a:blip>
          <a:stretch>
            <a:fillRect/>
          </a:stretch>
        </p:blipFill>
        <p:spPr>
          <a:xfrm rot="4221116" flipH="1">
            <a:off x="439357" y="-477655"/>
            <a:ext cx="296613" cy="1860066"/>
          </a:xfrm>
          <a:prstGeom prst="rect">
            <a:avLst/>
          </a:prstGeom>
          <a:noFill/>
          <a:ln>
            <a:noFill/>
          </a:ln>
        </p:spPr>
      </p:pic>
      <p:pic>
        <p:nvPicPr>
          <p:cNvPr id="548" name="Google Shape;548;p30"/>
          <p:cNvPicPr preferRelativeResize="0"/>
          <p:nvPr/>
        </p:nvPicPr>
        <p:blipFill>
          <a:blip r:embed="rId4">
            <a:alphaModFix/>
          </a:blip>
          <a:stretch>
            <a:fillRect/>
          </a:stretch>
        </p:blipFill>
        <p:spPr>
          <a:xfrm>
            <a:off x="8575412" y="3712775"/>
            <a:ext cx="113300" cy="113300"/>
          </a:xfrm>
          <a:prstGeom prst="rect">
            <a:avLst/>
          </a:prstGeom>
          <a:noFill/>
          <a:ln>
            <a:noFill/>
          </a:ln>
        </p:spPr>
      </p:pic>
      <p:pic>
        <p:nvPicPr>
          <p:cNvPr id="549" name="Google Shape;549;p30"/>
          <p:cNvPicPr preferRelativeResize="0"/>
          <p:nvPr/>
        </p:nvPicPr>
        <p:blipFill>
          <a:blip r:embed="rId4">
            <a:alphaModFix/>
          </a:blip>
          <a:stretch>
            <a:fillRect/>
          </a:stretch>
        </p:blipFill>
        <p:spPr>
          <a:xfrm>
            <a:off x="8880212" y="1198175"/>
            <a:ext cx="113300" cy="113300"/>
          </a:xfrm>
          <a:prstGeom prst="rect">
            <a:avLst/>
          </a:prstGeom>
          <a:noFill/>
          <a:ln>
            <a:noFill/>
          </a:ln>
        </p:spPr>
      </p:pic>
      <p:pic>
        <p:nvPicPr>
          <p:cNvPr id="550" name="Google Shape;550;p30"/>
          <p:cNvPicPr preferRelativeResize="0"/>
          <p:nvPr/>
        </p:nvPicPr>
        <p:blipFill>
          <a:blip r:embed="rId4">
            <a:alphaModFix/>
          </a:blip>
          <a:stretch>
            <a:fillRect/>
          </a:stretch>
        </p:blipFill>
        <p:spPr>
          <a:xfrm>
            <a:off x="193412" y="3484175"/>
            <a:ext cx="113300" cy="113300"/>
          </a:xfrm>
          <a:prstGeom prst="rect">
            <a:avLst/>
          </a:prstGeom>
          <a:noFill/>
          <a:ln>
            <a:noFill/>
          </a:ln>
        </p:spPr>
      </p:pic>
      <p:pic>
        <p:nvPicPr>
          <p:cNvPr id="551" name="Google Shape;551;p30"/>
          <p:cNvPicPr preferRelativeResize="0"/>
          <p:nvPr/>
        </p:nvPicPr>
        <p:blipFill>
          <a:blip r:embed="rId4">
            <a:alphaModFix/>
          </a:blip>
          <a:stretch>
            <a:fillRect/>
          </a:stretch>
        </p:blipFill>
        <p:spPr>
          <a:xfrm>
            <a:off x="269612" y="969575"/>
            <a:ext cx="113300" cy="113300"/>
          </a:xfrm>
          <a:prstGeom prst="rect">
            <a:avLst/>
          </a:prstGeom>
          <a:noFill/>
          <a:ln>
            <a:noFill/>
          </a:ln>
        </p:spPr>
      </p:pic>
      <p:pic>
        <p:nvPicPr>
          <p:cNvPr id="552" name="Google Shape;552;p30"/>
          <p:cNvPicPr preferRelativeResize="0"/>
          <p:nvPr/>
        </p:nvPicPr>
        <p:blipFill>
          <a:blip r:embed="rId4">
            <a:alphaModFix/>
          </a:blip>
          <a:stretch>
            <a:fillRect/>
          </a:stretch>
        </p:blipFill>
        <p:spPr>
          <a:xfrm>
            <a:off x="4308212" y="283775"/>
            <a:ext cx="113300" cy="113300"/>
          </a:xfrm>
          <a:prstGeom prst="rect">
            <a:avLst/>
          </a:prstGeom>
          <a:noFill/>
          <a:ln>
            <a:noFill/>
          </a:ln>
        </p:spPr>
      </p:pic>
      <p:pic>
        <p:nvPicPr>
          <p:cNvPr id="553" name="Google Shape;553;p30"/>
          <p:cNvPicPr preferRelativeResize="0"/>
          <p:nvPr/>
        </p:nvPicPr>
        <p:blipFill>
          <a:blip r:embed="rId5">
            <a:alphaModFix/>
          </a:blip>
          <a:stretch>
            <a:fillRect/>
          </a:stretch>
        </p:blipFill>
        <p:spPr>
          <a:xfrm>
            <a:off x="7909348" y="445026"/>
            <a:ext cx="2077000" cy="1871875"/>
          </a:xfrm>
          <a:prstGeom prst="rect">
            <a:avLst/>
          </a:prstGeom>
          <a:noFill/>
          <a:ln>
            <a:noFill/>
          </a:ln>
        </p:spPr>
      </p:pic>
      <p:pic>
        <p:nvPicPr>
          <p:cNvPr id="554" name="Google Shape;554;p30"/>
          <p:cNvPicPr preferRelativeResize="0"/>
          <p:nvPr/>
        </p:nvPicPr>
        <p:blipFill>
          <a:blip r:embed="rId6">
            <a:alphaModFix/>
          </a:blip>
          <a:stretch>
            <a:fillRect/>
          </a:stretch>
        </p:blipFill>
        <p:spPr>
          <a:xfrm rot="-5400000" flipH="1">
            <a:off x="7719724" y="50901"/>
            <a:ext cx="1334950" cy="1513600"/>
          </a:xfrm>
          <a:prstGeom prst="rect">
            <a:avLst/>
          </a:prstGeom>
          <a:noFill/>
          <a:ln>
            <a:noFill/>
          </a:ln>
        </p:spPr>
      </p:pic>
      <p:pic>
        <p:nvPicPr>
          <p:cNvPr id="555" name="Google Shape;555;p30"/>
          <p:cNvPicPr preferRelativeResize="0"/>
          <p:nvPr/>
        </p:nvPicPr>
        <p:blipFill>
          <a:blip r:embed="rId5">
            <a:alphaModFix/>
          </a:blip>
          <a:stretch>
            <a:fillRect/>
          </a:stretch>
        </p:blipFill>
        <p:spPr>
          <a:xfrm>
            <a:off x="-686977" y="3668063"/>
            <a:ext cx="2077000" cy="1871875"/>
          </a:xfrm>
          <a:prstGeom prst="rect">
            <a:avLst/>
          </a:prstGeom>
          <a:noFill/>
          <a:ln>
            <a:noFill/>
          </a:ln>
        </p:spPr>
      </p:pic>
      <p:grpSp>
        <p:nvGrpSpPr>
          <p:cNvPr id="556" name="Google Shape;556;p30"/>
          <p:cNvGrpSpPr/>
          <p:nvPr/>
        </p:nvGrpSpPr>
        <p:grpSpPr>
          <a:xfrm rot="-1889008" flipH="1">
            <a:off x="660441" y="4142895"/>
            <a:ext cx="973051" cy="676706"/>
            <a:chOff x="3370900" y="1218500"/>
            <a:chExt cx="850650" cy="591600"/>
          </a:xfrm>
        </p:grpSpPr>
        <p:sp>
          <p:nvSpPr>
            <p:cNvPr id="557" name="Google Shape;557;p30"/>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0"/>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8" name="Google Shape;568;p30"/>
          <p:cNvPicPr preferRelativeResize="0"/>
          <p:nvPr/>
        </p:nvPicPr>
        <p:blipFill>
          <a:blip r:embed="rId5">
            <a:alphaModFix/>
          </a:blip>
          <a:stretch>
            <a:fillRect/>
          </a:stretch>
        </p:blipFill>
        <p:spPr>
          <a:xfrm>
            <a:off x="2446698" y="-1108849"/>
            <a:ext cx="2077000" cy="18718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569"/>
        <p:cNvGrpSpPr/>
        <p:nvPr/>
      </p:nvGrpSpPr>
      <p:grpSpPr>
        <a:xfrm>
          <a:off x="0" y="0"/>
          <a:ext cx="0" cy="0"/>
          <a:chOff x="0" y="0"/>
          <a:chExt cx="0" cy="0"/>
        </a:xfrm>
      </p:grpSpPr>
      <p:sp>
        <p:nvSpPr>
          <p:cNvPr id="570" name="Google Shape;570;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1" name="Google Shape;571;p31"/>
          <p:cNvSpPr txBox="1">
            <a:spLocks noGrp="1"/>
          </p:cNvSpPr>
          <p:nvPr>
            <p:ph type="subTitle" idx="1"/>
          </p:nvPr>
        </p:nvSpPr>
        <p:spPr>
          <a:xfrm>
            <a:off x="720000" y="22047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2" name="Google Shape;572;p31"/>
          <p:cNvSpPr txBox="1">
            <a:spLocks noGrp="1"/>
          </p:cNvSpPr>
          <p:nvPr>
            <p:ph type="subTitle" idx="2"/>
          </p:nvPr>
        </p:nvSpPr>
        <p:spPr>
          <a:xfrm>
            <a:off x="3036104" y="22047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3" name="Google Shape;573;p31"/>
          <p:cNvSpPr txBox="1">
            <a:spLocks noGrp="1"/>
          </p:cNvSpPr>
          <p:nvPr>
            <p:ph type="subTitle" idx="3"/>
          </p:nvPr>
        </p:nvSpPr>
        <p:spPr>
          <a:xfrm>
            <a:off x="720000" y="36381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4" name="Google Shape;574;p31"/>
          <p:cNvSpPr txBox="1">
            <a:spLocks noGrp="1"/>
          </p:cNvSpPr>
          <p:nvPr>
            <p:ph type="subTitle" idx="4"/>
          </p:nvPr>
        </p:nvSpPr>
        <p:spPr>
          <a:xfrm>
            <a:off x="3036104" y="36381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5" name="Google Shape;575;p31"/>
          <p:cNvSpPr txBox="1">
            <a:spLocks noGrp="1"/>
          </p:cNvSpPr>
          <p:nvPr>
            <p:ph type="subTitle" idx="5"/>
          </p:nvPr>
        </p:nvSpPr>
        <p:spPr>
          <a:xfrm>
            <a:off x="720000" y="19211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6" name="Google Shape;576;p31"/>
          <p:cNvSpPr txBox="1">
            <a:spLocks noGrp="1"/>
          </p:cNvSpPr>
          <p:nvPr>
            <p:ph type="subTitle" idx="6"/>
          </p:nvPr>
        </p:nvSpPr>
        <p:spPr>
          <a:xfrm>
            <a:off x="7200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7" name="Google Shape;577;p31"/>
          <p:cNvSpPr txBox="1">
            <a:spLocks noGrp="1"/>
          </p:cNvSpPr>
          <p:nvPr>
            <p:ph type="subTitle" idx="7"/>
          </p:nvPr>
        </p:nvSpPr>
        <p:spPr>
          <a:xfrm>
            <a:off x="3036100" y="19211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78" name="Google Shape;578;p31"/>
          <p:cNvSpPr txBox="1">
            <a:spLocks noGrp="1"/>
          </p:cNvSpPr>
          <p:nvPr>
            <p:ph type="subTitle" idx="8"/>
          </p:nvPr>
        </p:nvSpPr>
        <p:spPr>
          <a:xfrm>
            <a:off x="303610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579" name="Google Shape;579;p31"/>
          <p:cNvPicPr preferRelativeResize="0"/>
          <p:nvPr/>
        </p:nvPicPr>
        <p:blipFill>
          <a:blip r:embed="rId2">
            <a:alphaModFix/>
          </a:blip>
          <a:stretch>
            <a:fillRect/>
          </a:stretch>
        </p:blipFill>
        <p:spPr>
          <a:xfrm>
            <a:off x="7722625" y="180987"/>
            <a:ext cx="173870" cy="264025"/>
          </a:xfrm>
          <a:prstGeom prst="rect">
            <a:avLst/>
          </a:prstGeom>
          <a:noFill/>
          <a:ln>
            <a:noFill/>
          </a:ln>
        </p:spPr>
      </p:pic>
      <p:pic>
        <p:nvPicPr>
          <p:cNvPr id="580" name="Google Shape;580;p31"/>
          <p:cNvPicPr preferRelativeResize="0"/>
          <p:nvPr/>
        </p:nvPicPr>
        <p:blipFill>
          <a:blip r:embed="rId2">
            <a:alphaModFix/>
          </a:blip>
          <a:stretch>
            <a:fillRect/>
          </a:stretch>
        </p:blipFill>
        <p:spPr>
          <a:xfrm>
            <a:off x="385300" y="4722712"/>
            <a:ext cx="173870" cy="264025"/>
          </a:xfrm>
          <a:prstGeom prst="rect">
            <a:avLst/>
          </a:prstGeom>
          <a:noFill/>
          <a:ln>
            <a:noFill/>
          </a:ln>
        </p:spPr>
      </p:pic>
      <p:pic>
        <p:nvPicPr>
          <p:cNvPr id="581" name="Google Shape;581;p31"/>
          <p:cNvPicPr preferRelativeResize="0"/>
          <p:nvPr/>
        </p:nvPicPr>
        <p:blipFill>
          <a:blip r:embed="rId2">
            <a:alphaModFix/>
          </a:blip>
          <a:stretch>
            <a:fillRect/>
          </a:stretch>
        </p:blipFill>
        <p:spPr>
          <a:xfrm>
            <a:off x="8437275" y="2870187"/>
            <a:ext cx="173870" cy="264025"/>
          </a:xfrm>
          <a:prstGeom prst="rect">
            <a:avLst/>
          </a:prstGeom>
          <a:noFill/>
          <a:ln>
            <a:noFill/>
          </a:ln>
        </p:spPr>
      </p:pic>
      <p:pic>
        <p:nvPicPr>
          <p:cNvPr id="582" name="Google Shape;582;p31"/>
          <p:cNvPicPr preferRelativeResize="0"/>
          <p:nvPr/>
        </p:nvPicPr>
        <p:blipFill>
          <a:blip r:embed="rId2">
            <a:alphaModFix/>
          </a:blip>
          <a:stretch>
            <a:fillRect/>
          </a:stretch>
        </p:blipFill>
        <p:spPr>
          <a:xfrm>
            <a:off x="438175" y="180987"/>
            <a:ext cx="173870" cy="264025"/>
          </a:xfrm>
          <a:prstGeom prst="rect">
            <a:avLst/>
          </a:prstGeom>
          <a:noFill/>
          <a:ln>
            <a:noFill/>
          </a:ln>
        </p:spPr>
      </p:pic>
      <p:pic>
        <p:nvPicPr>
          <p:cNvPr id="583" name="Google Shape;583;p31"/>
          <p:cNvPicPr preferRelativeResize="0"/>
          <p:nvPr/>
        </p:nvPicPr>
        <p:blipFill>
          <a:blip r:embed="rId2">
            <a:alphaModFix/>
          </a:blip>
          <a:stretch>
            <a:fillRect/>
          </a:stretch>
        </p:blipFill>
        <p:spPr>
          <a:xfrm>
            <a:off x="90425" y="2298287"/>
            <a:ext cx="173870" cy="264025"/>
          </a:xfrm>
          <a:prstGeom prst="rect">
            <a:avLst/>
          </a:prstGeom>
          <a:noFill/>
          <a:ln>
            <a:noFill/>
          </a:ln>
        </p:spPr>
      </p:pic>
      <p:pic>
        <p:nvPicPr>
          <p:cNvPr id="584" name="Google Shape;584;p31"/>
          <p:cNvPicPr preferRelativeResize="0"/>
          <p:nvPr/>
        </p:nvPicPr>
        <p:blipFill>
          <a:blip r:embed="rId3">
            <a:alphaModFix/>
          </a:blip>
          <a:stretch>
            <a:fillRect/>
          </a:stretch>
        </p:blipFill>
        <p:spPr>
          <a:xfrm>
            <a:off x="193412" y="512375"/>
            <a:ext cx="113300" cy="113300"/>
          </a:xfrm>
          <a:prstGeom prst="rect">
            <a:avLst/>
          </a:prstGeom>
          <a:noFill/>
          <a:ln>
            <a:noFill/>
          </a:ln>
        </p:spPr>
      </p:pic>
      <p:pic>
        <p:nvPicPr>
          <p:cNvPr id="585" name="Google Shape;585;p31"/>
          <p:cNvPicPr preferRelativeResize="0"/>
          <p:nvPr/>
        </p:nvPicPr>
        <p:blipFill>
          <a:blip r:embed="rId3">
            <a:alphaModFix/>
          </a:blip>
          <a:stretch>
            <a:fillRect/>
          </a:stretch>
        </p:blipFill>
        <p:spPr>
          <a:xfrm>
            <a:off x="2708012" y="4931975"/>
            <a:ext cx="113300" cy="113300"/>
          </a:xfrm>
          <a:prstGeom prst="rect">
            <a:avLst/>
          </a:prstGeom>
          <a:noFill/>
          <a:ln>
            <a:noFill/>
          </a:ln>
        </p:spPr>
      </p:pic>
      <p:pic>
        <p:nvPicPr>
          <p:cNvPr id="586" name="Google Shape;586;p31"/>
          <p:cNvPicPr preferRelativeResize="0"/>
          <p:nvPr/>
        </p:nvPicPr>
        <p:blipFill>
          <a:blip r:embed="rId2">
            <a:alphaModFix/>
          </a:blip>
          <a:stretch>
            <a:fillRect/>
          </a:stretch>
        </p:blipFill>
        <p:spPr>
          <a:xfrm>
            <a:off x="8703487" y="735450"/>
            <a:ext cx="173870" cy="264025"/>
          </a:xfrm>
          <a:prstGeom prst="rect">
            <a:avLst/>
          </a:prstGeom>
          <a:noFill/>
          <a:ln>
            <a:noFill/>
          </a:ln>
        </p:spPr>
      </p:pic>
      <p:pic>
        <p:nvPicPr>
          <p:cNvPr id="587" name="Google Shape;587;p31"/>
          <p:cNvPicPr preferRelativeResize="0"/>
          <p:nvPr/>
        </p:nvPicPr>
        <p:blipFill>
          <a:blip r:embed="rId3">
            <a:alphaModFix/>
          </a:blip>
          <a:stretch>
            <a:fillRect/>
          </a:stretch>
        </p:blipFill>
        <p:spPr>
          <a:xfrm>
            <a:off x="4917812" y="55175"/>
            <a:ext cx="113300" cy="113300"/>
          </a:xfrm>
          <a:prstGeom prst="rect">
            <a:avLst/>
          </a:prstGeom>
          <a:noFill/>
          <a:ln>
            <a:noFill/>
          </a:ln>
        </p:spPr>
      </p:pic>
      <p:pic>
        <p:nvPicPr>
          <p:cNvPr id="588" name="Google Shape;588;p31"/>
          <p:cNvPicPr preferRelativeResize="0"/>
          <p:nvPr/>
        </p:nvPicPr>
        <p:blipFill>
          <a:blip r:embed="rId4">
            <a:alphaModFix/>
          </a:blip>
          <a:stretch>
            <a:fillRect/>
          </a:stretch>
        </p:blipFill>
        <p:spPr>
          <a:xfrm>
            <a:off x="6812748" y="3713801"/>
            <a:ext cx="2077000" cy="1871875"/>
          </a:xfrm>
          <a:prstGeom prst="rect">
            <a:avLst/>
          </a:prstGeom>
          <a:noFill/>
          <a:ln>
            <a:noFill/>
          </a:ln>
        </p:spPr>
      </p:pic>
      <p:pic>
        <p:nvPicPr>
          <p:cNvPr id="589" name="Google Shape;589;p31"/>
          <p:cNvPicPr preferRelativeResize="0"/>
          <p:nvPr/>
        </p:nvPicPr>
        <p:blipFill>
          <a:blip r:embed="rId4">
            <a:alphaModFix/>
          </a:blip>
          <a:stretch>
            <a:fillRect/>
          </a:stretch>
        </p:blipFill>
        <p:spPr>
          <a:xfrm>
            <a:off x="5645623" y="-396449"/>
            <a:ext cx="2077000" cy="1871875"/>
          </a:xfrm>
          <a:prstGeom prst="rect">
            <a:avLst/>
          </a:prstGeom>
          <a:noFill/>
          <a:ln>
            <a:noFill/>
          </a:ln>
        </p:spPr>
      </p:pic>
      <p:pic>
        <p:nvPicPr>
          <p:cNvPr id="590" name="Google Shape;590;p31"/>
          <p:cNvPicPr preferRelativeResize="0"/>
          <p:nvPr/>
        </p:nvPicPr>
        <p:blipFill>
          <a:blip r:embed="rId4">
            <a:alphaModFix/>
          </a:blip>
          <a:stretch>
            <a:fillRect/>
          </a:stretch>
        </p:blipFill>
        <p:spPr>
          <a:xfrm>
            <a:off x="-1357002" y="2607263"/>
            <a:ext cx="2077000" cy="1871875"/>
          </a:xfrm>
          <a:prstGeom prst="rect">
            <a:avLst/>
          </a:prstGeom>
          <a:noFill/>
          <a:ln>
            <a:noFill/>
          </a:ln>
        </p:spPr>
      </p:pic>
      <p:grpSp>
        <p:nvGrpSpPr>
          <p:cNvPr id="591" name="Google Shape;591;p31"/>
          <p:cNvGrpSpPr/>
          <p:nvPr/>
        </p:nvGrpSpPr>
        <p:grpSpPr>
          <a:xfrm rot="885092" flipH="1">
            <a:off x="154462" y="4300195"/>
            <a:ext cx="1170249" cy="546363"/>
            <a:chOff x="3341960" y="4275150"/>
            <a:chExt cx="819521" cy="382616"/>
          </a:xfrm>
        </p:grpSpPr>
        <p:sp>
          <p:nvSpPr>
            <p:cNvPr id="592" name="Google Shape;592;p31"/>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4" name="Google Shape;594;p31"/>
          <p:cNvPicPr preferRelativeResize="0"/>
          <p:nvPr/>
        </p:nvPicPr>
        <p:blipFill>
          <a:blip r:embed="rId5">
            <a:alphaModFix/>
          </a:blip>
          <a:stretch>
            <a:fillRect/>
          </a:stretch>
        </p:blipFill>
        <p:spPr>
          <a:xfrm rot="-9126242">
            <a:off x="8479158" y="-309113"/>
            <a:ext cx="296613" cy="1860066"/>
          </a:xfrm>
          <a:prstGeom prst="rect">
            <a:avLst/>
          </a:prstGeom>
          <a:noFill/>
          <a:ln>
            <a:noFill/>
          </a:ln>
        </p:spPr>
      </p:pic>
      <p:pic>
        <p:nvPicPr>
          <p:cNvPr id="595" name="Google Shape;595;p31"/>
          <p:cNvPicPr preferRelativeResize="0"/>
          <p:nvPr/>
        </p:nvPicPr>
        <p:blipFill>
          <a:blip r:embed="rId5">
            <a:alphaModFix/>
          </a:blip>
          <a:stretch>
            <a:fillRect/>
          </a:stretch>
        </p:blipFill>
        <p:spPr>
          <a:xfrm rot="-9830309" flipH="1">
            <a:off x="8415402" y="-188678"/>
            <a:ext cx="296613" cy="18600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a:off x="842801" y="1601375"/>
            <a:ext cx="11073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 name="Google Shape;34;p3"/>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35" name="Google Shape;35;p3"/>
          <p:cNvPicPr preferRelativeResize="0"/>
          <p:nvPr/>
        </p:nvPicPr>
        <p:blipFill>
          <a:blip r:embed="rId2">
            <a:alphaModFix/>
          </a:blip>
          <a:stretch>
            <a:fillRect/>
          </a:stretch>
        </p:blipFill>
        <p:spPr>
          <a:xfrm>
            <a:off x="473887" y="4240650"/>
            <a:ext cx="173870" cy="264025"/>
          </a:xfrm>
          <a:prstGeom prst="rect">
            <a:avLst/>
          </a:prstGeom>
          <a:noFill/>
          <a:ln>
            <a:noFill/>
          </a:ln>
        </p:spPr>
      </p:pic>
      <p:pic>
        <p:nvPicPr>
          <p:cNvPr id="36" name="Google Shape;36;p3"/>
          <p:cNvPicPr preferRelativeResize="0"/>
          <p:nvPr/>
        </p:nvPicPr>
        <p:blipFill>
          <a:blip r:embed="rId2">
            <a:alphaModFix/>
          </a:blip>
          <a:stretch>
            <a:fillRect/>
          </a:stretch>
        </p:blipFill>
        <p:spPr>
          <a:xfrm>
            <a:off x="8139312" y="4825875"/>
            <a:ext cx="173870" cy="264025"/>
          </a:xfrm>
          <a:prstGeom prst="rect">
            <a:avLst/>
          </a:prstGeom>
          <a:noFill/>
          <a:ln>
            <a:noFill/>
          </a:ln>
        </p:spPr>
      </p:pic>
      <p:pic>
        <p:nvPicPr>
          <p:cNvPr id="37" name="Google Shape;37;p3"/>
          <p:cNvPicPr preferRelativeResize="0"/>
          <p:nvPr/>
        </p:nvPicPr>
        <p:blipFill>
          <a:blip r:embed="rId2">
            <a:alphaModFix/>
          </a:blip>
          <a:stretch>
            <a:fillRect/>
          </a:stretch>
        </p:blipFill>
        <p:spPr>
          <a:xfrm>
            <a:off x="8520312" y="1320675"/>
            <a:ext cx="173870" cy="264025"/>
          </a:xfrm>
          <a:prstGeom prst="rect">
            <a:avLst/>
          </a:prstGeom>
          <a:noFill/>
          <a:ln>
            <a:noFill/>
          </a:ln>
        </p:spPr>
      </p:pic>
      <p:pic>
        <p:nvPicPr>
          <p:cNvPr id="38" name="Google Shape;38;p3"/>
          <p:cNvPicPr preferRelativeResize="0"/>
          <p:nvPr/>
        </p:nvPicPr>
        <p:blipFill>
          <a:blip r:embed="rId3">
            <a:alphaModFix/>
          </a:blip>
          <a:stretch>
            <a:fillRect/>
          </a:stretch>
        </p:blipFill>
        <p:spPr>
          <a:xfrm>
            <a:off x="220075" y="3733800"/>
            <a:ext cx="113300" cy="113300"/>
          </a:xfrm>
          <a:prstGeom prst="rect">
            <a:avLst/>
          </a:prstGeom>
          <a:noFill/>
          <a:ln>
            <a:noFill/>
          </a:ln>
        </p:spPr>
      </p:pic>
      <p:pic>
        <p:nvPicPr>
          <p:cNvPr id="39" name="Google Shape;39;p3"/>
          <p:cNvPicPr preferRelativeResize="0"/>
          <p:nvPr/>
        </p:nvPicPr>
        <p:blipFill>
          <a:blip r:embed="rId3">
            <a:alphaModFix/>
          </a:blip>
          <a:stretch>
            <a:fillRect/>
          </a:stretch>
        </p:blipFill>
        <p:spPr>
          <a:xfrm>
            <a:off x="8830675" y="2743200"/>
            <a:ext cx="113300" cy="113300"/>
          </a:xfrm>
          <a:prstGeom prst="rect">
            <a:avLst/>
          </a:prstGeom>
          <a:noFill/>
          <a:ln>
            <a:noFill/>
          </a:ln>
        </p:spPr>
      </p:pic>
      <p:pic>
        <p:nvPicPr>
          <p:cNvPr id="40" name="Google Shape;40;p3"/>
          <p:cNvPicPr preferRelativeResize="0"/>
          <p:nvPr/>
        </p:nvPicPr>
        <p:blipFill>
          <a:blip r:embed="rId3">
            <a:alphaModFix/>
          </a:blip>
          <a:stretch>
            <a:fillRect/>
          </a:stretch>
        </p:blipFill>
        <p:spPr>
          <a:xfrm>
            <a:off x="8525875" y="381000"/>
            <a:ext cx="113300" cy="113300"/>
          </a:xfrm>
          <a:prstGeom prst="rect">
            <a:avLst/>
          </a:prstGeom>
          <a:noFill/>
          <a:ln>
            <a:noFill/>
          </a:ln>
        </p:spPr>
      </p:pic>
      <p:pic>
        <p:nvPicPr>
          <p:cNvPr id="41" name="Google Shape;41;p3"/>
          <p:cNvPicPr preferRelativeResize="0"/>
          <p:nvPr/>
        </p:nvPicPr>
        <p:blipFill>
          <a:blip r:embed="rId3">
            <a:alphaModFix/>
          </a:blip>
          <a:stretch>
            <a:fillRect/>
          </a:stretch>
        </p:blipFill>
        <p:spPr>
          <a:xfrm>
            <a:off x="8602075" y="4495800"/>
            <a:ext cx="113300" cy="113300"/>
          </a:xfrm>
          <a:prstGeom prst="rect">
            <a:avLst/>
          </a:prstGeom>
          <a:noFill/>
          <a:ln>
            <a:noFill/>
          </a:ln>
        </p:spPr>
      </p:pic>
      <p:pic>
        <p:nvPicPr>
          <p:cNvPr id="42" name="Google Shape;42;p3"/>
          <p:cNvPicPr preferRelativeResize="0"/>
          <p:nvPr/>
        </p:nvPicPr>
        <p:blipFill>
          <a:blip r:embed="rId3">
            <a:alphaModFix/>
          </a:blip>
          <a:stretch>
            <a:fillRect/>
          </a:stretch>
        </p:blipFill>
        <p:spPr>
          <a:xfrm>
            <a:off x="5858875" y="4724400"/>
            <a:ext cx="113300" cy="113300"/>
          </a:xfrm>
          <a:prstGeom prst="rect">
            <a:avLst/>
          </a:prstGeom>
          <a:noFill/>
          <a:ln>
            <a:noFill/>
          </a:ln>
        </p:spPr>
      </p:pic>
      <p:pic>
        <p:nvPicPr>
          <p:cNvPr id="43" name="Google Shape;43;p3"/>
          <p:cNvPicPr preferRelativeResize="0"/>
          <p:nvPr/>
        </p:nvPicPr>
        <p:blipFill>
          <a:blip r:embed="rId3">
            <a:alphaModFix/>
          </a:blip>
          <a:stretch>
            <a:fillRect/>
          </a:stretch>
        </p:blipFill>
        <p:spPr>
          <a:xfrm>
            <a:off x="524875" y="304800"/>
            <a:ext cx="113300" cy="113300"/>
          </a:xfrm>
          <a:prstGeom prst="rect">
            <a:avLst/>
          </a:prstGeom>
          <a:noFill/>
          <a:ln>
            <a:noFill/>
          </a:ln>
        </p:spPr>
      </p:pic>
      <p:pic>
        <p:nvPicPr>
          <p:cNvPr id="44" name="Google Shape;44;p3"/>
          <p:cNvPicPr preferRelativeResize="0"/>
          <p:nvPr/>
        </p:nvPicPr>
        <p:blipFill>
          <a:blip r:embed="rId2">
            <a:alphaModFix/>
          </a:blip>
          <a:stretch>
            <a:fillRect/>
          </a:stretch>
        </p:blipFill>
        <p:spPr>
          <a:xfrm>
            <a:off x="169087" y="659250"/>
            <a:ext cx="173870" cy="264025"/>
          </a:xfrm>
          <a:prstGeom prst="rect">
            <a:avLst/>
          </a:prstGeom>
          <a:noFill/>
          <a:ln>
            <a:noFill/>
          </a:ln>
        </p:spPr>
      </p:pic>
      <p:pic>
        <p:nvPicPr>
          <p:cNvPr id="45" name="Google Shape;45;p3"/>
          <p:cNvPicPr preferRelativeResize="0"/>
          <p:nvPr/>
        </p:nvPicPr>
        <p:blipFill>
          <a:blip r:embed="rId2">
            <a:alphaModFix/>
          </a:blip>
          <a:stretch>
            <a:fillRect/>
          </a:stretch>
        </p:blipFill>
        <p:spPr>
          <a:xfrm>
            <a:off x="1769287" y="4697850"/>
            <a:ext cx="173870" cy="264025"/>
          </a:xfrm>
          <a:prstGeom prst="rect">
            <a:avLst/>
          </a:prstGeom>
          <a:noFill/>
          <a:ln>
            <a:noFill/>
          </a:ln>
        </p:spPr>
      </p:pic>
      <p:pic>
        <p:nvPicPr>
          <p:cNvPr id="46" name="Google Shape;46;p3"/>
          <p:cNvPicPr preferRelativeResize="0"/>
          <p:nvPr/>
        </p:nvPicPr>
        <p:blipFill>
          <a:blip r:embed="rId3">
            <a:alphaModFix/>
          </a:blip>
          <a:stretch>
            <a:fillRect/>
          </a:stretch>
        </p:blipFill>
        <p:spPr>
          <a:xfrm>
            <a:off x="3877675" y="152400"/>
            <a:ext cx="113300" cy="113300"/>
          </a:xfrm>
          <a:prstGeom prst="rect">
            <a:avLst/>
          </a:prstGeom>
          <a:noFill/>
          <a:ln>
            <a:noFill/>
          </a:ln>
        </p:spPr>
      </p:pic>
      <p:pic>
        <p:nvPicPr>
          <p:cNvPr id="47" name="Google Shape;47;p3"/>
          <p:cNvPicPr preferRelativeResize="0"/>
          <p:nvPr/>
        </p:nvPicPr>
        <p:blipFill>
          <a:blip r:embed="rId4">
            <a:alphaModFix/>
          </a:blip>
          <a:stretch>
            <a:fillRect/>
          </a:stretch>
        </p:blipFill>
        <p:spPr>
          <a:xfrm>
            <a:off x="7740298" y="1065502"/>
            <a:ext cx="1825699" cy="1645400"/>
          </a:xfrm>
          <a:prstGeom prst="rect">
            <a:avLst/>
          </a:prstGeom>
          <a:noFill/>
          <a:ln>
            <a:noFill/>
          </a:ln>
        </p:spPr>
      </p:pic>
      <p:pic>
        <p:nvPicPr>
          <p:cNvPr id="48" name="Google Shape;48;p3"/>
          <p:cNvPicPr preferRelativeResize="0"/>
          <p:nvPr/>
        </p:nvPicPr>
        <p:blipFill>
          <a:blip r:embed="rId4">
            <a:alphaModFix/>
          </a:blip>
          <a:stretch>
            <a:fillRect/>
          </a:stretch>
        </p:blipFill>
        <p:spPr>
          <a:xfrm>
            <a:off x="-407602" y="3854427"/>
            <a:ext cx="1825699" cy="1645400"/>
          </a:xfrm>
          <a:prstGeom prst="rect">
            <a:avLst/>
          </a:prstGeom>
          <a:noFill/>
          <a:ln>
            <a:noFill/>
          </a:ln>
        </p:spPr>
      </p:pic>
      <p:pic>
        <p:nvPicPr>
          <p:cNvPr id="49" name="Google Shape;49;p3"/>
          <p:cNvPicPr preferRelativeResize="0"/>
          <p:nvPr/>
        </p:nvPicPr>
        <p:blipFill>
          <a:blip r:embed="rId4">
            <a:alphaModFix/>
          </a:blip>
          <a:stretch>
            <a:fillRect/>
          </a:stretch>
        </p:blipFill>
        <p:spPr>
          <a:xfrm>
            <a:off x="2669998" y="-579898"/>
            <a:ext cx="1825699" cy="1645400"/>
          </a:xfrm>
          <a:prstGeom prst="rect">
            <a:avLst/>
          </a:prstGeom>
          <a:noFill/>
          <a:ln>
            <a:noFill/>
          </a:ln>
        </p:spPr>
      </p:pic>
      <p:pic>
        <p:nvPicPr>
          <p:cNvPr id="50" name="Google Shape;50;p3"/>
          <p:cNvPicPr preferRelativeResize="0"/>
          <p:nvPr/>
        </p:nvPicPr>
        <p:blipFill>
          <a:blip r:embed="rId5">
            <a:alphaModFix/>
          </a:blip>
          <a:stretch>
            <a:fillRect/>
          </a:stretch>
        </p:blipFill>
        <p:spPr>
          <a:xfrm rot="1779694">
            <a:off x="1399105" y="3963485"/>
            <a:ext cx="296613" cy="1860065"/>
          </a:xfrm>
          <a:prstGeom prst="rect">
            <a:avLst/>
          </a:prstGeom>
          <a:noFill/>
          <a:ln>
            <a:noFill/>
          </a:ln>
        </p:spPr>
      </p:pic>
      <p:pic>
        <p:nvPicPr>
          <p:cNvPr id="51" name="Google Shape;51;p3"/>
          <p:cNvPicPr preferRelativeResize="0"/>
          <p:nvPr/>
        </p:nvPicPr>
        <p:blipFill>
          <a:blip r:embed="rId5">
            <a:alphaModFix/>
          </a:blip>
          <a:stretch>
            <a:fillRect/>
          </a:stretch>
        </p:blipFill>
        <p:spPr>
          <a:xfrm rot="1404296" flipH="1">
            <a:off x="1466542" y="3768871"/>
            <a:ext cx="296613" cy="186006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1">
  <p:cSld name="CUSTOM_7_1">
    <p:spTree>
      <p:nvGrpSpPr>
        <p:cNvPr id="1" name="Shape 596"/>
        <p:cNvGrpSpPr/>
        <p:nvPr/>
      </p:nvGrpSpPr>
      <p:grpSpPr>
        <a:xfrm>
          <a:off x="0" y="0"/>
          <a:ext cx="0" cy="0"/>
          <a:chOff x="0" y="0"/>
          <a:chExt cx="0" cy="0"/>
        </a:xfrm>
      </p:grpSpPr>
      <p:sp>
        <p:nvSpPr>
          <p:cNvPr id="597" name="Google Shape;597;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8" name="Google Shape;598;p32"/>
          <p:cNvSpPr txBox="1">
            <a:spLocks noGrp="1"/>
          </p:cNvSpPr>
          <p:nvPr>
            <p:ph type="subTitle" idx="1"/>
          </p:nvPr>
        </p:nvSpPr>
        <p:spPr>
          <a:xfrm>
            <a:off x="110915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9" name="Google Shape;599;p32"/>
          <p:cNvSpPr txBox="1">
            <a:spLocks noGrp="1"/>
          </p:cNvSpPr>
          <p:nvPr>
            <p:ph type="subTitle" idx="2"/>
          </p:nvPr>
        </p:nvSpPr>
        <p:spPr>
          <a:xfrm>
            <a:off x="3579000"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0" name="Google Shape;600;p32"/>
          <p:cNvSpPr txBox="1">
            <a:spLocks noGrp="1"/>
          </p:cNvSpPr>
          <p:nvPr>
            <p:ph type="subTitle" idx="3"/>
          </p:nvPr>
        </p:nvSpPr>
        <p:spPr>
          <a:xfrm>
            <a:off x="110915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1" name="Google Shape;601;p32"/>
          <p:cNvSpPr txBox="1">
            <a:spLocks noGrp="1"/>
          </p:cNvSpPr>
          <p:nvPr>
            <p:ph type="subTitle" idx="4"/>
          </p:nvPr>
        </p:nvSpPr>
        <p:spPr>
          <a:xfrm>
            <a:off x="3579000"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2" name="Google Shape;602;p32"/>
          <p:cNvSpPr txBox="1">
            <a:spLocks noGrp="1"/>
          </p:cNvSpPr>
          <p:nvPr>
            <p:ph type="subTitle" idx="5"/>
          </p:nvPr>
        </p:nvSpPr>
        <p:spPr>
          <a:xfrm>
            <a:off x="6048845" y="21931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3" name="Google Shape;603;p32"/>
          <p:cNvSpPr txBox="1">
            <a:spLocks noGrp="1"/>
          </p:cNvSpPr>
          <p:nvPr>
            <p:ph type="subTitle" idx="6"/>
          </p:nvPr>
        </p:nvSpPr>
        <p:spPr>
          <a:xfrm>
            <a:off x="6048845" y="37027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04" name="Google Shape;604;p32"/>
          <p:cNvSpPr txBox="1">
            <a:spLocks noGrp="1"/>
          </p:cNvSpPr>
          <p:nvPr>
            <p:ph type="subTitle" idx="7"/>
          </p:nvPr>
        </p:nvSpPr>
        <p:spPr>
          <a:xfrm>
            <a:off x="111305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5" name="Google Shape;605;p32"/>
          <p:cNvSpPr txBox="1">
            <a:spLocks noGrp="1"/>
          </p:cNvSpPr>
          <p:nvPr>
            <p:ph type="subTitle" idx="8"/>
          </p:nvPr>
        </p:nvSpPr>
        <p:spPr>
          <a:xfrm>
            <a:off x="3582900"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6" name="Google Shape;606;p32"/>
          <p:cNvSpPr txBox="1">
            <a:spLocks noGrp="1"/>
          </p:cNvSpPr>
          <p:nvPr>
            <p:ph type="subTitle" idx="9"/>
          </p:nvPr>
        </p:nvSpPr>
        <p:spPr>
          <a:xfrm>
            <a:off x="605274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7" name="Google Shape;607;p32"/>
          <p:cNvSpPr txBox="1">
            <a:spLocks noGrp="1"/>
          </p:cNvSpPr>
          <p:nvPr>
            <p:ph type="subTitle" idx="13"/>
          </p:nvPr>
        </p:nvSpPr>
        <p:spPr>
          <a:xfrm>
            <a:off x="1113055" y="3341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8" name="Google Shape;608;p32"/>
          <p:cNvSpPr txBox="1">
            <a:spLocks noGrp="1"/>
          </p:cNvSpPr>
          <p:nvPr>
            <p:ph type="subTitle" idx="14"/>
          </p:nvPr>
        </p:nvSpPr>
        <p:spPr>
          <a:xfrm>
            <a:off x="3582900" y="3341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9" name="Google Shape;609;p32"/>
          <p:cNvSpPr txBox="1">
            <a:spLocks noGrp="1"/>
          </p:cNvSpPr>
          <p:nvPr>
            <p:ph type="subTitle" idx="15"/>
          </p:nvPr>
        </p:nvSpPr>
        <p:spPr>
          <a:xfrm>
            <a:off x="6052745" y="33418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610" name="Google Shape;610;p32"/>
          <p:cNvPicPr preferRelativeResize="0"/>
          <p:nvPr/>
        </p:nvPicPr>
        <p:blipFill>
          <a:blip r:embed="rId2">
            <a:alphaModFix/>
          </a:blip>
          <a:stretch>
            <a:fillRect/>
          </a:stretch>
        </p:blipFill>
        <p:spPr>
          <a:xfrm>
            <a:off x="8589675" y="3936987"/>
            <a:ext cx="173870" cy="264025"/>
          </a:xfrm>
          <a:prstGeom prst="rect">
            <a:avLst/>
          </a:prstGeom>
          <a:noFill/>
          <a:ln>
            <a:noFill/>
          </a:ln>
        </p:spPr>
      </p:pic>
      <p:pic>
        <p:nvPicPr>
          <p:cNvPr id="611" name="Google Shape;611;p32"/>
          <p:cNvPicPr preferRelativeResize="0"/>
          <p:nvPr/>
        </p:nvPicPr>
        <p:blipFill>
          <a:blip r:embed="rId2">
            <a:alphaModFix/>
          </a:blip>
          <a:stretch>
            <a:fillRect/>
          </a:stretch>
        </p:blipFill>
        <p:spPr>
          <a:xfrm>
            <a:off x="1198275" y="4622787"/>
            <a:ext cx="173870" cy="264025"/>
          </a:xfrm>
          <a:prstGeom prst="rect">
            <a:avLst/>
          </a:prstGeom>
          <a:noFill/>
          <a:ln>
            <a:noFill/>
          </a:ln>
        </p:spPr>
      </p:pic>
      <p:pic>
        <p:nvPicPr>
          <p:cNvPr id="612" name="Google Shape;612;p32"/>
          <p:cNvPicPr preferRelativeResize="0"/>
          <p:nvPr/>
        </p:nvPicPr>
        <p:blipFill>
          <a:blip r:embed="rId2">
            <a:alphaModFix/>
          </a:blip>
          <a:stretch>
            <a:fillRect/>
          </a:stretch>
        </p:blipFill>
        <p:spPr>
          <a:xfrm>
            <a:off x="7903875" y="126987"/>
            <a:ext cx="173870" cy="264025"/>
          </a:xfrm>
          <a:prstGeom prst="rect">
            <a:avLst/>
          </a:prstGeom>
          <a:noFill/>
          <a:ln>
            <a:noFill/>
          </a:ln>
        </p:spPr>
      </p:pic>
      <p:pic>
        <p:nvPicPr>
          <p:cNvPr id="613" name="Google Shape;613;p32"/>
          <p:cNvPicPr preferRelativeResize="0"/>
          <p:nvPr/>
        </p:nvPicPr>
        <p:blipFill>
          <a:blip r:embed="rId2">
            <a:alphaModFix/>
          </a:blip>
          <a:stretch>
            <a:fillRect/>
          </a:stretch>
        </p:blipFill>
        <p:spPr>
          <a:xfrm>
            <a:off x="7827675" y="4775187"/>
            <a:ext cx="173870" cy="264025"/>
          </a:xfrm>
          <a:prstGeom prst="rect">
            <a:avLst/>
          </a:prstGeom>
          <a:noFill/>
          <a:ln>
            <a:noFill/>
          </a:ln>
        </p:spPr>
      </p:pic>
      <p:pic>
        <p:nvPicPr>
          <p:cNvPr id="614" name="Google Shape;614;p32"/>
          <p:cNvPicPr preferRelativeResize="0"/>
          <p:nvPr/>
        </p:nvPicPr>
        <p:blipFill>
          <a:blip r:embed="rId2">
            <a:alphaModFix/>
          </a:blip>
          <a:stretch>
            <a:fillRect/>
          </a:stretch>
        </p:blipFill>
        <p:spPr>
          <a:xfrm>
            <a:off x="131475" y="3098787"/>
            <a:ext cx="173870" cy="264025"/>
          </a:xfrm>
          <a:prstGeom prst="rect">
            <a:avLst/>
          </a:prstGeom>
          <a:noFill/>
          <a:ln>
            <a:noFill/>
          </a:ln>
        </p:spPr>
      </p:pic>
      <p:pic>
        <p:nvPicPr>
          <p:cNvPr id="615" name="Google Shape;615;p32"/>
          <p:cNvPicPr preferRelativeResize="0"/>
          <p:nvPr/>
        </p:nvPicPr>
        <p:blipFill>
          <a:blip r:embed="rId3">
            <a:alphaModFix/>
          </a:blip>
          <a:stretch>
            <a:fillRect/>
          </a:stretch>
        </p:blipFill>
        <p:spPr>
          <a:xfrm>
            <a:off x="1184012" y="283775"/>
            <a:ext cx="113300" cy="113300"/>
          </a:xfrm>
          <a:prstGeom prst="rect">
            <a:avLst/>
          </a:prstGeom>
          <a:noFill/>
          <a:ln>
            <a:noFill/>
          </a:ln>
        </p:spPr>
      </p:pic>
      <p:pic>
        <p:nvPicPr>
          <p:cNvPr id="616" name="Google Shape;616;p32"/>
          <p:cNvPicPr preferRelativeResize="0"/>
          <p:nvPr/>
        </p:nvPicPr>
        <p:blipFill>
          <a:blip r:embed="rId3">
            <a:alphaModFix/>
          </a:blip>
          <a:stretch>
            <a:fillRect/>
          </a:stretch>
        </p:blipFill>
        <p:spPr>
          <a:xfrm>
            <a:off x="6670412" y="5008175"/>
            <a:ext cx="113300" cy="113300"/>
          </a:xfrm>
          <a:prstGeom prst="rect">
            <a:avLst/>
          </a:prstGeom>
          <a:noFill/>
          <a:ln>
            <a:noFill/>
          </a:ln>
        </p:spPr>
      </p:pic>
      <p:pic>
        <p:nvPicPr>
          <p:cNvPr id="617" name="Google Shape;617;p32"/>
          <p:cNvPicPr preferRelativeResize="0"/>
          <p:nvPr/>
        </p:nvPicPr>
        <p:blipFill>
          <a:blip r:embed="rId3">
            <a:alphaModFix/>
          </a:blip>
          <a:stretch>
            <a:fillRect/>
          </a:stretch>
        </p:blipFill>
        <p:spPr>
          <a:xfrm>
            <a:off x="8804012" y="1807775"/>
            <a:ext cx="113300" cy="113300"/>
          </a:xfrm>
          <a:prstGeom prst="rect">
            <a:avLst/>
          </a:prstGeom>
          <a:noFill/>
          <a:ln>
            <a:noFill/>
          </a:ln>
        </p:spPr>
      </p:pic>
      <p:pic>
        <p:nvPicPr>
          <p:cNvPr id="618" name="Google Shape;618;p32"/>
          <p:cNvPicPr preferRelativeResize="0"/>
          <p:nvPr/>
        </p:nvPicPr>
        <p:blipFill>
          <a:blip r:embed="rId2">
            <a:alphaModFix/>
          </a:blip>
          <a:stretch>
            <a:fillRect/>
          </a:stretch>
        </p:blipFill>
        <p:spPr>
          <a:xfrm>
            <a:off x="512475" y="1269987"/>
            <a:ext cx="173870" cy="264025"/>
          </a:xfrm>
          <a:prstGeom prst="rect">
            <a:avLst/>
          </a:prstGeom>
          <a:noFill/>
          <a:ln>
            <a:noFill/>
          </a:ln>
        </p:spPr>
      </p:pic>
      <p:pic>
        <p:nvPicPr>
          <p:cNvPr id="619" name="Google Shape;619;p32"/>
          <p:cNvPicPr preferRelativeResize="0"/>
          <p:nvPr/>
        </p:nvPicPr>
        <p:blipFill>
          <a:blip r:embed="rId4">
            <a:alphaModFix/>
          </a:blip>
          <a:stretch>
            <a:fillRect/>
          </a:stretch>
        </p:blipFill>
        <p:spPr>
          <a:xfrm>
            <a:off x="-891652" y="865326"/>
            <a:ext cx="2077000" cy="1871875"/>
          </a:xfrm>
          <a:prstGeom prst="rect">
            <a:avLst/>
          </a:prstGeom>
          <a:noFill/>
          <a:ln>
            <a:noFill/>
          </a:ln>
        </p:spPr>
      </p:pic>
      <p:pic>
        <p:nvPicPr>
          <p:cNvPr id="620" name="Google Shape;620;p32"/>
          <p:cNvPicPr preferRelativeResize="0"/>
          <p:nvPr/>
        </p:nvPicPr>
        <p:blipFill>
          <a:blip r:embed="rId5">
            <a:alphaModFix/>
          </a:blip>
          <a:stretch>
            <a:fillRect/>
          </a:stretch>
        </p:blipFill>
        <p:spPr>
          <a:xfrm rot="-5400000">
            <a:off x="7291575" y="57350"/>
            <a:ext cx="1757375" cy="1642675"/>
          </a:xfrm>
          <a:prstGeom prst="rect">
            <a:avLst/>
          </a:prstGeom>
          <a:noFill/>
          <a:ln>
            <a:noFill/>
          </a:ln>
        </p:spPr>
      </p:pic>
      <p:pic>
        <p:nvPicPr>
          <p:cNvPr id="621" name="Google Shape;621;p32"/>
          <p:cNvPicPr preferRelativeResize="0"/>
          <p:nvPr/>
        </p:nvPicPr>
        <p:blipFill>
          <a:blip r:embed="rId6">
            <a:alphaModFix/>
          </a:blip>
          <a:stretch>
            <a:fillRect/>
          </a:stretch>
        </p:blipFill>
        <p:spPr>
          <a:xfrm flipH="1">
            <a:off x="-197637" y="3449338"/>
            <a:ext cx="1494200" cy="1694174"/>
          </a:xfrm>
          <a:prstGeom prst="rect">
            <a:avLst/>
          </a:prstGeom>
          <a:noFill/>
          <a:ln>
            <a:noFill/>
          </a:ln>
        </p:spPr>
      </p:pic>
      <p:pic>
        <p:nvPicPr>
          <p:cNvPr id="622" name="Google Shape;622;p32"/>
          <p:cNvPicPr preferRelativeResize="0"/>
          <p:nvPr/>
        </p:nvPicPr>
        <p:blipFill>
          <a:blip r:embed="rId4">
            <a:alphaModFix/>
          </a:blip>
          <a:stretch>
            <a:fillRect/>
          </a:stretch>
        </p:blipFill>
        <p:spPr>
          <a:xfrm>
            <a:off x="7928473" y="3603763"/>
            <a:ext cx="2077000" cy="18718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684"/>
        <p:cNvGrpSpPr/>
        <p:nvPr/>
      </p:nvGrpSpPr>
      <p:grpSpPr>
        <a:xfrm>
          <a:off x="0" y="0"/>
          <a:ext cx="0" cy="0"/>
          <a:chOff x="0" y="0"/>
          <a:chExt cx="0" cy="0"/>
        </a:xfrm>
      </p:grpSpPr>
      <p:sp>
        <p:nvSpPr>
          <p:cNvPr id="685" name="Google Shape;685;p36"/>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6" name="Google Shape;686;p36"/>
          <p:cNvSpPr txBox="1">
            <a:spLocks noGrp="1"/>
          </p:cNvSpPr>
          <p:nvPr>
            <p:ph type="title" idx="2" hasCustomPrompt="1"/>
          </p:nvPr>
        </p:nvSpPr>
        <p:spPr>
          <a:xfrm>
            <a:off x="4018351" y="1601375"/>
            <a:ext cx="1107300" cy="841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7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87" name="Google Shape;687;p36"/>
          <p:cNvSpPr txBox="1">
            <a:spLocks noGrp="1"/>
          </p:cNvSpPr>
          <p:nvPr>
            <p:ph type="subTitle" idx="1"/>
          </p:nvPr>
        </p:nvSpPr>
        <p:spPr>
          <a:xfrm>
            <a:off x="3177000" y="3256200"/>
            <a:ext cx="2790000" cy="10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688" name="Google Shape;688;p36"/>
          <p:cNvPicPr preferRelativeResize="0"/>
          <p:nvPr/>
        </p:nvPicPr>
        <p:blipFill>
          <a:blip r:embed="rId2">
            <a:alphaModFix/>
          </a:blip>
          <a:stretch>
            <a:fillRect/>
          </a:stretch>
        </p:blipFill>
        <p:spPr>
          <a:xfrm>
            <a:off x="4070037" y="250888"/>
            <a:ext cx="113300" cy="113300"/>
          </a:xfrm>
          <a:prstGeom prst="rect">
            <a:avLst/>
          </a:prstGeom>
          <a:noFill/>
          <a:ln>
            <a:noFill/>
          </a:ln>
        </p:spPr>
      </p:pic>
      <p:pic>
        <p:nvPicPr>
          <p:cNvPr id="689" name="Google Shape;689;p36"/>
          <p:cNvPicPr preferRelativeResize="0"/>
          <p:nvPr/>
        </p:nvPicPr>
        <p:blipFill>
          <a:blip r:embed="rId2">
            <a:alphaModFix/>
          </a:blip>
          <a:stretch>
            <a:fillRect/>
          </a:stretch>
        </p:blipFill>
        <p:spPr>
          <a:xfrm>
            <a:off x="488637" y="936688"/>
            <a:ext cx="113300" cy="113300"/>
          </a:xfrm>
          <a:prstGeom prst="rect">
            <a:avLst/>
          </a:prstGeom>
          <a:noFill/>
          <a:ln>
            <a:noFill/>
          </a:ln>
        </p:spPr>
      </p:pic>
      <p:pic>
        <p:nvPicPr>
          <p:cNvPr id="690" name="Google Shape;690;p36"/>
          <p:cNvPicPr preferRelativeResize="0"/>
          <p:nvPr/>
        </p:nvPicPr>
        <p:blipFill>
          <a:blip r:embed="rId2">
            <a:alphaModFix/>
          </a:blip>
          <a:stretch>
            <a:fillRect/>
          </a:stretch>
        </p:blipFill>
        <p:spPr>
          <a:xfrm>
            <a:off x="8870637" y="1165288"/>
            <a:ext cx="113300" cy="113300"/>
          </a:xfrm>
          <a:prstGeom prst="rect">
            <a:avLst/>
          </a:prstGeom>
          <a:noFill/>
          <a:ln>
            <a:noFill/>
          </a:ln>
        </p:spPr>
      </p:pic>
      <p:pic>
        <p:nvPicPr>
          <p:cNvPr id="691" name="Google Shape;691;p36"/>
          <p:cNvPicPr preferRelativeResize="0"/>
          <p:nvPr/>
        </p:nvPicPr>
        <p:blipFill>
          <a:blip r:embed="rId2">
            <a:alphaModFix/>
          </a:blip>
          <a:stretch>
            <a:fillRect/>
          </a:stretch>
        </p:blipFill>
        <p:spPr>
          <a:xfrm>
            <a:off x="7499037" y="327088"/>
            <a:ext cx="113300" cy="113300"/>
          </a:xfrm>
          <a:prstGeom prst="rect">
            <a:avLst/>
          </a:prstGeom>
          <a:noFill/>
          <a:ln>
            <a:noFill/>
          </a:ln>
        </p:spPr>
      </p:pic>
      <p:pic>
        <p:nvPicPr>
          <p:cNvPr id="692" name="Google Shape;692;p36"/>
          <p:cNvPicPr preferRelativeResize="0"/>
          <p:nvPr/>
        </p:nvPicPr>
        <p:blipFill>
          <a:blip r:embed="rId2">
            <a:alphaModFix/>
          </a:blip>
          <a:stretch>
            <a:fillRect/>
          </a:stretch>
        </p:blipFill>
        <p:spPr>
          <a:xfrm>
            <a:off x="8794437" y="4365688"/>
            <a:ext cx="113300" cy="113300"/>
          </a:xfrm>
          <a:prstGeom prst="rect">
            <a:avLst/>
          </a:prstGeom>
          <a:noFill/>
          <a:ln>
            <a:noFill/>
          </a:ln>
        </p:spPr>
      </p:pic>
      <p:pic>
        <p:nvPicPr>
          <p:cNvPr id="693" name="Google Shape;693;p36"/>
          <p:cNvPicPr preferRelativeResize="0"/>
          <p:nvPr/>
        </p:nvPicPr>
        <p:blipFill>
          <a:blip r:embed="rId2">
            <a:alphaModFix/>
          </a:blip>
          <a:stretch>
            <a:fillRect/>
          </a:stretch>
        </p:blipFill>
        <p:spPr>
          <a:xfrm>
            <a:off x="488637" y="4746688"/>
            <a:ext cx="113300" cy="113300"/>
          </a:xfrm>
          <a:prstGeom prst="rect">
            <a:avLst/>
          </a:prstGeom>
          <a:noFill/>
          <a:ln>
            <a:noFill/>
          </a:ln>
        </p:spPr>
      </p:pic>
      <p:pic>
        <p:nvPicPr>
          <p:cNvPr id="694" name="Google Shape;694;p36"/>
          <p:cNvPicPr preferRelativeResize="0"/>
          <p:nvPr/>
        </p:nvPicPr>
        <p:blipFill>
          <a:blip r:embed="rId2">
            <a:alphaModFix/>
          </a:blip>
          <a:stretch>
            <a:fillRect/>
          </a:stretch>
        </p:blipFill>
        <p:spPr>
          <a:xfrm>
            <a:off x="7499037" y="4975288"/>
            <a:ext cx="113300" cy="113300"/>
          </a:xfrm>
          <a:prstGeom prst="rect">
            <a:avLst/>
          </a:prstGeom>
          <a:noFill/>
          <a:ln>
            <a:noFill/>
          </a:ln>
        </p:spPr>
      </p:pic>
      <p:pic>
        <p:nvPicPr>
          <p:cNvPr id="695" name="Google Shape;695;p36"/>
          <p:cNvPicPr preferRelativeResize="0"/>
          <p:nvPr/>
        </p:nvPicPr>
        <p:blipFill>
          <a:blip r:embed="rId2">
            <a:alphaModFix/>
          </a:blip>
          <a:stretch>
            <a:fillRect/>
          </a:stretch>
        </p:blipFill>
        <p:spPr>
          <a:xfrm>
            <a:off x="8565837" y="327088"/>
            <a:ext cx="113300" cy="113300"/>
          </a:xfrm>
          <a:prstGeom prst="rect">
            <a:avLst/>
          </a:prstGeom>
          <a:noFill/>
          <a:ln>
            <a:noFill/>
          </a:ln>
        </p:spPr>
      </p:pic>
      <p:pic>
        <p:nvPicPr>
          <p:cNvPr id="696" name="Google Shape;696;p36"/>
          <p:cNvPicPr preferRelativeResize="0"/>
          <p:nvPr/>
        </p:nvPicPr>
        <p:blipFill>
          <a:blip r:embed="rId2">
            <a:alphaModFix/>
          </a:blip>
          <a:stretch>
            <a:fillRect/>
          </a:stretch>
        </p:blipFill>
        <p:spPr>
          <a:xfrm>
            <a:off x="3079437" y="4594288"/>
            <a:ext cx="113300" cy="113300"/>
          </a:xfrm>
          <a:prstGeom prst="rect">
            <a:avLst/>
          </a:prstGeom>
          <a:noFill/>
          <a:ln>
            <a:noFill/>
          </a:ln>
        </p:spPr>
      </p:pic>
      <p:pic>
        <p:nvPicPr>
          <p:cNvPr id="697" name="Google Shape;697;p36"/>
          <p:cNvPicPr preferRelativeResize="0"/>
          <p:nvPr/>
        </p:nvPicPr>
        <p:blipFill>
          <a:blip r:embed="rId3">
            <a:alphaModFix/>
          </a:blip>
          <a:stretch>
            <a:fillRect/>
          </a:stretch>
        </p:blipFill>
        <p:spPr>
          <a:xfrm>
            <a:off x="1463837" y="291625"/>
            <a:ext cx="173870" cy="264025"/>
          </a:xfrm>
          <a:prstGeom prst="rect">
            <a:avLst/>
          </a:prstGeom>
          <a:noFill/>
          <a:ln>
            <a:noFill/>
          </a:ln>
        </p:spPr>
      </p:pic>
      <p:pic>
        <p:nvPicPr>
          <p:cNvPr id="698" name="Google Shape;698;p36"/>
          <p:cNvPicPr preferRelativeResize="0"/>
          <p:nvPr/>
        </p:nvPicPr>
        <p:blipFill>
          <a:blip r:embed="rId3">
            <a:alphaModFix/>
          </a:blip>
          <a:stretch>
            <a:fillRect/>
          </a:stretch>
        </p:blipFill>
        <p:spPr>
          <a:xfrm>
            <a:off x="378637" y="4290337"/>
            <a:ext cx="173870" cy="264025"/>
          </a:xfrm>
          <a:prstGeom prst="rect">
            <a:avLst/>
          </a:prstGeom>
          <a:noFill/>
          <a:ln>
            <a:noFill/>
          </a:ln>
        </p:spPr>
      </p:pic>
      <p:pic>
        <p:nvPicPr>
          <p:cNvPr id="699" name="Google Shape;699;p36"/>
          <p:cNvPicPr preferRelativeResize="0"/>
          <p:nvPr/>
        </p:nvPicPr>
        <p:blipFill>
          <a:blip r:embed="rId3">
            <a:alphaModFix/>
          </a:blip>
          <a:stretch>
            <a:fillRect/>
          </a:stretch>
        </p:blipFill>
        <p:spPr>
          <a:xfrm>
            <a:off x="2055037" y="4823737"/>
            <a:ext cx="173870" cy="264025"/>
          </a:xfrm>
          <a:prstGeom prst="rect">
            <a:avLst/>
          </a:prstGeom>
          <a:noFill/>
          <a:ln>
            <a:noFill/>
          </a:ln>
        </p:spPr>
      </p:pic>
      <p:pic>
        <p:nvPicPr>
          <p:cNvPr id="700" name="Google Shape;700;p36"/>
          <p:cNvPicPr preferRelativeResize="0"/>
          <p:nvPr/>
        </p:nvPicPr>
        <p:blipFill>
          <a:blip r:embed="rId3">
            <a:alphaModFix/>
          </a:blip>
          <a:stretch>
            <a:fillRect/>
          </a:stretch>
        </p:blipFill>
        <p:spPr>
          <a:xfrm>
            <a:off x="7998637" y="99337"/>
            <a:ext cx="173870" cy="264025"/>
          </a:xfrm>
          <a:prstGeom prst="rect">
            <a:avLst/>
          </a:prstGeom>
          <a:noFill/>
          <a:ln>
            <a:noFill/>
          </a:ln>
        </p:spPr>
      </p:pic>
      <p:pic>
        <p:nvPicPr>
          <p:cNvPr id="701" name="Google Shape;701;p36"/>
          <p:cNvPicPr preferRelativeResize="0"/>
          <p:nvPr/>
        </p:nvPicPr>
        <p:blipFill>
          <a:blip r:embed="rId3">
            <a:alphaModFix/>
          </a:blip>
          <a:stretch>
            <a:fillRect/>
          </a:stretch>
        </p:blipFill>
        <p:spPr>
          <a:xfrm>
            <a:off x="8684437" y="4823737"/>
            <a:ext cx="173870" cy="264025"/>
          </a:xfrm>
          <a:prstGeom prst="rect">
            <a:avLst/>
          </a:prstGeom>
          <a:noFill/>
          <a:ln>
            <a:noFill/>
          </a:ln>
        </p:spPr>
      </p:pic>
      <p:grpSp>
        <p:nvGrpSpPr>
          <p:cNvPr id="702" name="Google Shape;702;p36"/>
          <p:cNvGrpSpPr/>
          <p:nvPr/>
        </p:nvGrpSpPr>
        <p:grpSpPr>
          <a:xfrm rot="327057">
            <a:off x="6082601" y="4592144"/>
            <a:ext cx="1110309" cy="518379"/>
            <a:chOff x="3341960" y="4275150"/>
            <a:chExt cx="819521" cy="382616"/>
          </a:xfrm>
        </p:grpSpPr>
        <p:sp>
          <p:nvSpPr>
            <p:cNvPr id="703" name="Google Shape;703;p36"/>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5" name="Google Shape;705;p36"/>
          <p:cNvPicPr preferRelativeResize="0"/>
          <p:nvPr/>
        </p:nvPicPr>
        <p:blipFill>
          <a:blip r:embed="rId2">
            <a:alphaModFix/>
          </a:blip>
          <a:stretch>
            <a:fillRect/>
          </a:stretch>
        </p:blipFill>
        <p:spPr>
          <a:xfrm>
            <a:off x="183837" y="3603688"/>
            <a:ext cx="113300" cy="113300"/>
          </a:xfrm>
          <a:prstGeom prst="rect">
            <a:avLst/>
          </a:prstGeom>
          <a:noFill/>
          <a:ln>
            <a:noFill/>
          </a:ln>
        </p:spPr>
      </p:pic>
      <p:pic>
        <p:nvPicPr>
          <p:cNvPr id="706" name="Google Shape;706;p36"/>
          <p:cNvPicPr preferRelativeResize="0"/>
          <p:nvPr/>
        </p:nvPicPr>
        <p:blipFill>
          <a:blip r:embed="rId4">
            <a:alphaModFix/>
          </a:blip>
          <a:stretch>
            <a:fillRect/>
          </a:stretch>
        </p:blipFill>
        <p:spPr>
          <a:xfrm>
            <a:off x="-805202" y="1086338"/>
            <a:ext cx="2077000" cy="1871875"/>
          </a:xfrm>
          <a:prstGeom prst="rect">
            <a:avLst/>
          </a:prstGeom>
          <a:noFill/>
          <a:ln>
            <a:noFill/>
          </a:ln>
        </p:spPr>
      </p:pic>
      <p:pic>
        <p:nvPicPr>
          <p:cNvPr id="707" name="Google Shape;707;p36"/>
          <p:cNvPicPr preferRelativeResize="0"/>
          <p:nvPr/>
        </p:nvPicPr>
        <p:blipFill>
          <a:blip r:embed="rId4">
            <a:alphaModFix/>
          </a:blip>
          <a:stretch>
            <a:fillRect/>
          </a:stretch>
        </p:blipFill>
        <p:spPr>
          <a:xfrm>
            <a:off x="7446323" y="3848801"/>
            <a:ext cx="2077000" cy="1871875"/>
          </a:xfrm>
          <a:prstGeom prst="rect">
            <a:avLst/>
          </a:prstGeom>
          <a:noFill/>
          <a:ln>
            <a:noFill/>
          </a:ln>
        </p:spPr>
      </p:pic>
      <p:pic>
        <p:nvPicPr>
          <p:cNvPr id="708" name="Google Shape;708;p36"/>
          <p:cNvPicPr preferRelativeResize="0"/>
          <p:nvPr/>
        </p:nvPicPr>
        <p:blipFill>
          <a:blip r:embed="rId4">
            <a:alphaModFix/>
          </a:blip>
          <a:stretch>
            <a:fillRect/>
          </a:stretch>
        </p:blipFill>
        <p:spPr>
          <a:xfrm>
            <a:off x="1941348" y="-915199"/>
            <a:ext cx="2077000" cy="1871875"/>
          </a:xfrm>
          <a:prstGeom prst="rect">
            <a:avLst/>
          </a:prstGeom>
          <a:noFill/>
          <a:ln>
            <a:noFill/>
          </a:ln>
        </p:spPr>
      </p:pic>
      <p:grpSp>
        <p:nvGrpSpPr>
          <p:cNvPr id="709" name="Google Shape;709;p36"/>
          <p:cNvGrpSpPr/>
          <p:nvPr/>
        </p:nvGrpSpPr>
        <p:grpSpPr>
          <a:xfrm flipH="1">
            <a:off x="7359941" y="4228326"/>
            <a:ext cx="1110287" cy="518369"/>
            <a:chOff x="3341960" y="4275150"/>
            <a:chExt cx="819521" cy="382616"/>
          </a:xfrm>
        </p:grpSpPr>
        <p:sp>
          <p:nvSpPr>
            <p:cNvPr id="710" name="Google Shape;710;p36"/>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6"/>
          <p:cNvGrpSpPr/>
          <p:nvPr/>
        </p:nvGrpSpPr>
        <p:grpSpPr>
          <a:xfrm rot="947801" flipH="1">
            <a:off x="125798" y="240668"/>
            <a:ext cx="1110258" cy="518355"/>
            <a:chOff x="3341960" y="4275150"/>
            <a:chExt cx="819521" cy="382616"/>
          </a:xfrm>
        </p:grpSpPr>
        <p:sp>
          <p:nvSpPr>
            <p:cNvPr id="713" name="Google Shape;713;p36"/>
            <p:cNvSpPr/>
            <p:nvPr/>
          </p:nvSpPr>
          <p:spPr>
            <a:xfrm>
              <a:off x="3341960" y="4280999"/>
              <a:ext cx="819521" cy="376767"/>
            </a:xfrm>
            <a:custGeom>
              <a:avLst/>
              <a:gdLst/>
              <a:ahLst/>
              <a:cxnLst/>
              <a:rect l="l" t="t" r="r" b="b"/>
              <a:pathLst>
                <a:path w="29956" h="13772" extrusionOk="0">
                  <a:moveTo>
                    <a:pt x="28188" y="3537"/>
                  </a:moveTo>
                  <a:cubicBezTo>
                    <a:pt x="28254" y="3537"/>
                    <a:pt x="28354" y="3570"/>
                    <a:pt x="28354" y="3670"/>
                  </a:cubicBezTo>
                  <a:cubicBezTo>
                    <a:pt x="28354" y="3703"/>
                    <a:pt x="28321" y="3770"/>
                    <a:pt x="28221" y="3837"/>
                  </a:cubicBezTo>
                  <a:cubicBezTo>
                    <a:pt x="28154" y="3837"/>
                    <a:pt x="19548" y="5004"/>
                    <a:pt x="16946" y="5538"/>
                  </a:cubicBezTo>
                  <a:cubicBezTo>
                    <a:pt x="14311" y="6072"/>
                    <a:pt x="5605" y="9541"/>
                    <a:pt x="5505" y="9574"/>
                  </a:cubicBezTo>
                  <a:cubicBezTo>
                    <a:pt x="5487" y="9583"/>
                    <a:pt x="5467" y="9587"/>
                    <a:pt x="5447" y="9587"/>
                  </a:cubicBezTo>
                  <a:cubicBezTo>
                    <a:pt x="5392" y="9587"/>
                    <a:pt x="5338" y="9556"/>
                    <a:pt x="5338" y="9508"/>
                  </a:cubicBezTo>
                  <a:cubicBezTo>
                    <a:pt x="4738" y="8373"/>
                    <a:pt x="4004" y="7673"/>
                    <a:pt x="3337" y="7539"/>
                  </a:cubicBezTo>
                  <a:cubicBezTo>
                    <a:pt x="3272" y="7532"/>
                    <a:pt x="3210" y="7528"/>
                    <a:pt x="3151" y="7528"/>
                  </a:cubicBezTo>
                  <a:cubicBezTo>
                    <a:pt x="2936" y="7528"/>
                    <a:pt x="2753" y="7583"/>
                    <a:pt x="2569" y="7740"/>
                  </a:cubicBezTo>
                  <a:cubicBezTo>
                    <a:pt x="1702" y="8540"/>
                    <a:pt x="1702" y="9207"/>
                    <a:pt x="2469" y="10608"/>
                  </a:cubicBezTo>
                  <a:cubicBezTo>
                    <a:pt x="3070" y="11776"/>
                    <a:pt x="3904" y="12610"/>
                    <a:pt x="4571" y="12743"/>
                  </a:cubicBezTo>
                  <a:cubicBezTo>
                    <a:pt x="4656" y="12755"/>
                    <a:pt x="4737" y="12763"/>
                    <a:pt x="4812" y="12763"/>
                  </a:cubicBezTo>
                  <a:cubicBezTo>
                    <a:pt x="4942" y="12763"/>
                    <a:pt x="5053" y="12740"/>
                    <a:pt x="5138" y="12677"/>
                  </a:cubicBezTo>
                  <a:cubicBezTo>
                    <a:pt x="5471" y="12410"/>
                    <a:pt x="5672" y="12176"/>
                    <a:pt x="5672" y="11909"/>
                  </a:cubicBezTo>
                  <a:cubicBezTo>
                    <a:pt x="5738" y="11342"/>
                    <a:pt x="5171" y="10575"/>
                    <a:pt x="4371" y="9674"/>
                  </a:cubicBezTo>
                  <a:cubicBezTo>
                    <a:pt x="3703" y="8874"/>
                    <a:pt x="3370" y="8840"/>
                    <a:pt x="3203" y="8840"/>
                  </a:cubicBezTo>
                  <a:cubicBezTo>
                    <a:pt x="3036" y="8874"/>
                    <a:pt x="2970" y="9074"/>
                    <a:pt x="2970" y="9074"/>
                  </a:cubicBezTo>
                  <a:cubicBezTo>
                    <a:pt x="2920" y="9149"/>
                    <a:pt x="2888" y="9187"/>
                    <a:pt x="2848" y="9187"/>
                  </a:cubicBezTo>
                  <a:cubicBezTo>
                    <a:pt x="2834" y="9187"/>
                    <a:pt x="2820" y="9182"/>
                    <a:pt x="2803" y="9174"/>
                  </a:cubicBezTo>
                  <a:cubicBezTo>
                    <a:pt x="2703" y="9174"/>
                    <a:pt x="2669" y="9074"/>
                    <a:pt x="2669" y="9007"/>
                  </a:cubicBezTo>
                  <a:cubicBezTo>
                    <a:pt x="2669" y="9007"/>
                    <a:pt x="2803" y="8607"/>
                    <a:pt x="3136" y="8540"/>
                  </a:cubicBezTo>
                  <a:cubicBezTo>
                    <a:pt x="3182" y="8528"/>
                    <a:pt x="3230" y="8521"/>
                    <a:pt x="3280" y="8521"/>
                  </a:cubicBezTo>
                  <a:cubicBezTo>
                    <a:pt x="3629" y="8521"/>
                    <a:pt x="4075" y="8828"/>
                    <a:pt x="4571" y="9441"/>
                  </a:cubicBezTo>
                  <a:cubicBezTo>
                    <a:pt x="5405" y="10408"/>
                    <a:pt x="6005" y="11242"/>
                    <a:pt x="5905" y="11943"/>
                  </a:cubicBezTo>
                  <a:cubicBezTo>
                    <a:pt x="5872" y="12343"/>
                    <a:pt x="5638" y="12610"/>
                    <a:pt x="5238" y="12910"/>
                  </a:cubicBezTo>
                  <a:cubicBezTo>
                    <a:pt x="5071" y="13043"/>
                    <a:pt x="4904" y="13077"/>
                    <a:pt x="4704" y="13077"/>
                  </a:cubicBezTo>
                  <a:cubicBezTo>
                    <a:pt x="4637" y="13077"/>
                    <a:pt x="4537" y="13077"/>
                    <a:pt x="4404" y="13043"/>
                  </a:cubicBezTo>
                  <a:cubicBezTo>
                    <a:pt x="3670" y="12877"/>
                    <a:pt x="2736" y="12009"/>
                    <a:pt x="2069" y="10742"/>
                  </a:cubicBezTo>
                  <a:cubicBezTo>
                    <a:pt x="1368" y="9441"/>
                    <a:pt x="1168" y="8507"/>
                    <a:pt x="2302" y="7506"/>
                  </a:cubicBezTo>
                  <a:cubicBezTo>
                    <a:pt x="2481" y="7302"/>
                    <a:pt x="2737" y="7215"/>
                    <a:pt x="3027" y="7215"/>
                  </a:cubicBezTo>
                  <a:cubicBezTo>
                    <a:pt x="3116" y="7215"/>
                    <a:pt x="3209" y="7224"/>
                    <a:pt x="3303" y="7239"/>
                  </a:cubicBezTo>
                  <a:cubicBezTo>
                    <a:pt x="4037" y="7373"/>
                    <a:pt x="4838" y="8073"/>
                    <a:pt x="5471" y="9241"/>
                  </a:cubicBezTo>
                  <a:cubicBezTo>
                    <a:pt x="6572" y="8774"/>
                    <a:pt x="14311" y="5738"/>
                    <a:pt x="16846" y="5238"/>
                  </a:cubicBezTo>
                  <a:cubicBezTo>
                    <a:pt x="19515" y="4704"/>
                    <a:pt x="28088" y="3537"/>
                    <a:pt x="28188" y="3537"/>
                  </a:cubicBezTo>
                  <a:close/>
                  <a:moveTo>
                    <a:pt x="27454" y="1"/>
                  </a:moveTo>
                  <a:cubicBezTo>
                    <a:pt x="27454" y="1"/>
                    <a:pt x="19815" y="4237"/>
                    <a:pt x="12310" y="5104"/>
                  </a:cubicBezTo>
                  <a:cubicBezTo>
                    <a:pt x="4804" y="6005"/>
                    <a:pt x="3203" y="5872"/>
                    <a:pt x="2369" y="6072"/>
                  </a:cubicBezTo>
                  <a:cubicBezTo>
                    <a:pt x="1802" y="6239"/>
                    <a:pt x="1" y="7740"/>
                    <a:pt x="1102" y="10508"/>
                  </a:cubicBezTo>
                  <a:cubicBezTo>
                    <a:pt x="2003" y="12818"/>
                    <a:pt x="3665" y="13772"/>
                    <a:pt x="4663" y="13772"/>
                  </a:cubicBezTo>
                  <a:cubicBezTo>
                    <a:pt x="4847" y="13772"/>
                    <a:pt x="5008" y="13740"/>
                    <a:pt x="5138" y="13677"/>
                  </a:cubicBezTo>
                  <a:cubicBezTo>
                    <a:pt x="5972" y="13244"/>
                    <a:pt x="13310" y="9041"/>
                    <a:pt x="16513" y="8240"/>
                  </a:cubicBezTo>
                  <a:cubicBezTo>
                    <a:pt x="19748" y="7406"/>
                    <a:pt x="27987" y="7239"/>
                    <a:pt x="28555" y="6706"/>
                  </a:cubicBezTo>
                  <a:cubicBezTo>
                    <a:pt x="29155" y="6172"/>
                    <a:pt x="29388" y="4070"/>
                    <a:pt x="29155" y="3537"/>
                  </a:cubicBezTo>
                  <a:lnTo>
                    <a:pt x="29956" y="3203"/>
                  </a:lnTo>
                  <a:cubicBezTo>
                    <a:pt x="29956" y="3203"/>
                    <a:pt x="28421" y="201"/>
                    <a:pt x="27454" y="1"/>
                  </a:cubicBez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3665300" y="4275150"/>
              <a:ext cx="235175" cy="260275"/>
            </a:xfrm>
            <a:custGeom>
              <a:avLst/>
              <a:gdLst/>
              <a:ahLst/>
              <a:cxnLst/>
              <a:rect l="l" t="t" r="r" b="b"/>
              <a:pathLst>
                <a:path w="9407" h="10411" extrusionOk="0">
                  <a:moveTo>
                    <a:pt x="7148" y="919"/>
                  </a:moveTo>
                  <a:cubicBezTo>
                    <a:pt x="7311" y="919"/>
                    <a:pt x="7507" y="1024"/>
                    <a:pt x="7739" y="1302"/>
                  </a:cubicBezTo>
                  <a:cubicBezTo>
                    <a:pt x="8206" y="1836"/>
                    <a:pt x="6405" y="3771"/>
                    <a:pt x="6405" y="3771"/>
                  </a:cubicBezTo>
                  <a:cubicBezTo>
                    <a:pt x="6405" y="3771"/>
                    <a:pt x="6405" y="2303"/>
                    <a:pt x="6571" y="1569"/>
                  </a:cubicBezTo>
                  <a:cubicBezTo>
                    <a:pt x="6658" y="1286"/>
                    <a:pt x="6845" y="919"/>
                    <a:pt x="7148" y="919"/>
                  </a:cubicBezTo>
                  <a:close/>
                  <a:moveTo>
                    <a:pt x="2147" y="2311"/>
                  </a:moveTo>
                  <a:cubicBezTo>
                    <a:pt x="3037" y="2311"/>
                    <a:pt x="4403" y="4071"/>
                    <a:pt x="4403" y="4071"/>
                  </a:cubicBezTo>
                  <a:cubicBezTo>
                    <a:pt x="1601" y="4071"/>
                    <a:pt x="1001" y="2937"/>
                    <a:pt x="1835" y="2403"/>
                  </a:cubicBezTo>
                  <a:cubicBezTo>
                    <a:pt x="1929" y="2339"/>
                    <a:pt x="2034" y="2311"/>
                    <a:pt x="2147" y="2311"/>
                  </a:cubicBezTo>
                  <a:close/>
                  <a:moveTo>
                    <a:pt x="7187" y="0"/>
                  </a:moveTo>
                  <a:cubicBezTo>
                    <a:pt x="5077" y="0"/>
                    <a:pt x="5504" y="4104"/>
                    <a:pt x="5504" y="4104"/>
                  </a:cubicBezTo>
                  <a:cubicBezTo>
                    <a:pt x="5504" y="4104"/>
                    <a:pt x="4737" y="2837"/>
                    <a:pt x="3436" y="2003"/>
                  </a:cubicBezTo>
                  <a:cubicBezTo>
                    <a:pt x="2935" y="1651"/>
                    <a:pt x="2342" y="1448"/>
                    <a:pt x="1800" y="1448"/>
                  </a:cubicBezTo>
                  <a:cubicBezTo>
                    <a:pt x="1004" y="1448"/>
                    <a:pt x="319" y="1885"/>
                    <a:pt x="200" y="2937"/>
                  </a:cubicBezTo>
                  <a:cubicBezTo>
                    <a:pt x="0" y="4638"/>
                    <a:pt x="4537" y="5005"/>
                    <a:pt x="4537" y="5005"/>
                  </a:cubicBezTo>
                  <a:cubicBezTo>
                    <a:pt x="4170" y="5505"/>
                    <a:pt x="334" y="7140"/>
                    <a:pt x="334" y="7140"/>
                  </a:cubicBezTo>
                  <a:cubicBezTo>
                    <a:pt x="534" y="7306"/>
                    <a:pt x="967" y="7348"/>
                    <a:pt x="1351" y="7348"/>
                  </a:cubicBezTo>
                  <a:cubicBezTo>
                    <a:pt x="1735" y="7348"/>
                    <a:pt x="2068" y="7307"/>
                    <a:pt x="2068" y="7306"/>
                  </a:cubicBezTo>
                  <a:lnTo>
                    <a:pt x="2068" y="7306"/>
                  </a:lnTo>
                  <a:cubicBezTo>
                    <a:pt x="2102" y="7673"/>
                    <a:pt x="1868" y="8507"/>
                    <a:pt x="1868" y="8507"/>
                  </a:cubicBezTo>
                  <a:cubicBezTo>
                    <a:pt x="3236" y="7907"/>
                    <a:pt x="4503" y="6306"/>
                    <a:pt x="4503" y="6306"/>
                  </a:cubicBezTo>
                  <a:lnTo>
                    <a:pt x="4503" y="6306"/>
                  </a:lnTo>
                  <a:cubicBezTo>
                    <a:pt x="3703" y="8207"/>
                    <a:pt x="3036" y="10008"/>
                    <a:pt x="3036" y="10008"/>
                  </a:cubicBezTo>
                  <a:cubicBezTo>
                    <a:pt x="3047" y="10016"/>
                    <a:pt x="3060" y="10019"/>
                    <a:pt x="3076" y="10019"/>
                  </a:cubicBezTo>
                  <a:cubicBezTo>
                    <a:pt x="3347" y="10019"/>
                    <a:pt x="4270" y="9008"/>
                    <a:pt x="4270" y="9008"/>
                  </a:cubicBezTo>
                  <a:lnTo>
                    <a:pt x="4270" y="9008"/>
                  </a:lnTo>
                  <a:cubicBezTo>
                    <a:pt x="4370" y="9808"/>
                    <a:pt x="4103" y="10409"/>
                    <a:pt x="4103" y="10409"/>
                  </a:cubicBezTo>
                  <a:cubicBezTo>
                    <a:pt x="4116" y="10410"/>
                    <a:pt x="4129" y="10410"/>
                    <a:pt x="4141" y="10410"/>
                  </a:cubicBezTo>
                  <a:cubicBezTo>
                    <a:pt x="5284" y="10410"/>
                    <a:pt x="5871" y="6006"/>
                    <a:pt x="5871" y="6006"/>
                  </a:cubicBezTo>
                  <a:lnTo>
                    <a:pt x="5871" y="6006"/>
                  </a:lnTo>
                  <a:cubicBezTo>
                    <a:pt x="6238" y="7073"/>
                    <a:pt x="5671" y="8741"/>
                    <a:pt x="5671" y="8741"/>
                  </a:cubicBezTo>
                  <a:cubicBezTo>
                    <a:pt x="5810" y="8784"/>
                    <a:pt x="5947" y="8801"/>
                    <a:pt x="6079" y="8801"/>
                  </a:cubicBezTo>
                  <a:cubicBezTo>
                    <a:pt x="6774" y="8801"/>
                    <a:pt x="7339" y="8307"/>
                    <a:pt x="7339" y="8307"/>
                  </a:cubicBezTo>
                  <a:cubicBezTo>
                    <a:pt x="8106" y="6773"/>
                    <a:pt x="6772" y="4471"/>
                    <a:pt x="6772" y="4471"/>
                  </a:cubicBezTo>
                  <a:cubicBezTo>
                    <a:pt x="8740" y="3604"/>
                    <a:pt x="9407" y="101"/>
                    <a:pt x="7239" y="1"/>
                  </a:cubicBezTo>
                  <a:cubicBezTo>
                    <a:pt x="7221" y="1"/>
                    <a:pt x="7204" y="0"/>
                    <a:pt x="7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5" name="Google Shape;715;p36"/>
          <p:cNvPicPr preferRelativeResize="0"/>
          <p:nvPr/>
        </p:nvPicPr>
        <p:blipFill>
          <a:blip r:embed="rId5">
            <a:alphaModFix/>
          </a:blip>
          <a:stretch>
            <a:fillRect/>
          </a:stretch>
        </p:blipFill>
        <p:spPr>
          <a:xfrm rot="-7665541">
            <a:off x="2144411" y="-451038"/>
            <a:ext cx="306925" cy="1924745"/>
          </a:xfrm>
          <a:prstGeom prst="rect">
            <a:avLst/>
          </a:prstGeom>
          <a:noFill/>
          <a:ln>
            <a:noFill/>
          </a:ln>
        </p:spPr>
      </p:pic>
      <p:pic>
        <p:nvPicPr>
          <p:cNvPr id="716" name="Google Shape;716;p36"/>
          <p:cNvPicPr preferRelativeResize="0"/>
          <p:nvPr/>
        </p:nvPicPr>
        <p:blipFill>
          <a:blip r:embed="rId5">
            <a:alphaModFix/>
          </a:blip>
          <a:stretch>
            <a:fillRect/>
          </a:stretch>
        </p:blipFill>
        <p:spPr>
          <a:xfrm rot="-8369610" flipH="1">
            <a:off x="2032932" y="-364693"/>
            <a:ext cx="306925" cy="192474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2">
  <p:cSld name="CUSTOM_13_1">
    <p:spTree>
      <p:nvGrpSpPr>
        <p:cNvPr id="1" name="Shape 717"/>
        <p:cNvGrpSpPr/>
        <p:nvPr/>
      </p:nvGrpSpPr>
      <p:grpSpPr>
        <a:xfrm>
          <a:off x="0" y="0"/>
          <a:ext cx="0" cy="0"/>
          <a:chOff x="0" y="0"/>
          <a:chExt cx="0" cy="0"/>
        </a:xfrm>
      </p:grpSpPr>
      <p:sp>
        <p:nvSpPr>
          <p:cNvPr id="718" name="Google Shape;718;p37"/>
          <p:cNvSpPr txBox="1">
            <a:spLocks noGrp="1"/>
          </p:cNvSpPr>
          <p:nvPr>
            <p:ph type="title"/>
          </p:nvPr>
        </p:nvSpPr>
        <p:spPr>
          <a:xfrm>
            <a:off x="3363175" y="2414400"/>
            <a:ext cx="5067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719" name="Google Shape;719;p37"/>
          <p:cNvSpPr txBox="1">
            <a:spLocks noGrp="1"/>
          </p:cNvSpPr>
          <p:nvPr>
            <p:ph type="title" idx="2" hasCustomPrompt="1"/>
          </p:nvPr>
        </p:nvSpPr>
        <p:spPr>
          <a:xfrm>
            <a:off x="7212701" y="1601375"/>
            <a:ext cx="1107300" cy="841800"/>
          </a:xfrm>
          <a:prstGeom prst="rect">
            <a:avLst/>
          </a:prstGeom>
          <a:solidFill>
            <a:schemeClr val="accent2"/>
          </a:solid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7000"/>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720" name="Google Shape;720;p37"/>
          <p:cNvSpPr txBox="1">
            <a:spLocks noGrp="1"/>
          </p:cNvSpPr>
          <p:nvPr>
            <p:ph type="subTitle" idx="1"/>
          </p:nvPr>
        </p:nvSpPr>
        <p:spPr>
          <a:xfrm>
            <a:off x="3363175" y="3167125"/>
            <a:ext cx="50676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accent4"/>
                </a:solidFill>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pic>
        <p:nvPicPr>
          <p:cNvPr id="721" name="Google Shape;721;p37"/>
          <p:cNvPicPr preferRelativeResize="0"/>
          <p:nvPr/>
        </p:nvPicPr>
        <p:blipFill>
          <a:blip r:embed="rId2">
            <a:alphaModFix/>
          </a:blip>
          <a:stretch>
            <a:fillRect/>
          </a:stretch>
        </p:blipFill>
        <p:spPr>
          <a:xfrm>
            <a:off x="1555437" y="4822888"/>
            <a:ext cx="113300" cy="113300"/>
          </a:xfrm>
          <a:prstGeom prst="rect">
            <a:avLst/>
          </a:prstGeom>
          <a:noFill/>
          <a:ln>
            <a:noFill/>
          </a:ln>
        </p:spPr>
      </p:pic>
      <p:pic>
        <p:nvPicPr>
          <p:cNvPr id="722" name="Google Shape;722;p37"/>
          <p:cNvPicPr preferRelativeResize="0"/>
          <p:nvPr/>
        </p:nvPicPr>
        <p:blipFill>
          <a:blip r:embed="rId2">
            <a:alphaModFix/>
          </a:blip>
          <a:stretch>
            <a:fillRect/>
          </a:stretch>
        </p:blipFill>
        <p:spPr>
          <a:xfrm>
            <a:off x="183837" y="250888"/>
            <a:ext cx="113300" cy="113300"/>
          </a:xfrm>
          <a:prstGeom prst="rect">
            <a:avLst/>
          </a:prstGeom>
          <a:noFill/>
          <a:ln>
            <a:noFill/>
          </a:ln>
        </p:spPr>
      </p:pic>
      <p:pic>
        <p:nvPicPr>
          <p:cNvPr id="723" name="Google Shape;723;p37"/>
          <p:cNvPicPr preferRelativeResize="0"/>
          <p:nvPr/>
        </p:nvPicPr>
        <p:blipFill>
          <a:blip r:embed="rId2">
            <a:alphaModFix/>
          </a:blip>
          <a:stretch>
            <a:fillRect/>
          </a:stretch>
        </p:blipFill>
        <p:spPr>
          <a:xfrm>
            <a:off x="8565837" y="4103938"/>
            <a:ext cx="113300" cy="113300"/>
          </a:xfrm>
          <a:prstGeom prst="rect">
            <a:avLst/>
          </a:prstGeom>
          <a:noFill/>
          <a:ln>
            <a:noFill/>
          </a:ln>
        </p:spPr>
      </p:pic>
      <p:pic>
        <p:nvPicPr>
          <p:cNvPr id="724" name="Google Shape;724;p37"/>
          <p:cNvPicPr preferRelativeResize="0"/>
          <p:nvPr/>
        </p:nvPicPr>
        <p:blipFill>
          <a:blip r:embed="rId2">
            <a:alphaModFix/>
          </a:blip>
          <a:stretch>
            <a:fillRect/>
          </a:stretch>
        </p:blipFill>
        <p:spPr>
          <a:xfrm>
            <a:off x="8184837" y="4822888"/>
            <a:ext cx="113300" cy="113300"/>
          </a:xfrm>
          <a:prstGeom prst="rect">
            <a:avLst/>
          </a:prstGeom>
          <a:noFill/>
          <a:ln>
            <a:noFill/>
          </a:ln>
        </p:spPr>
      </p:pic>
      <p:pic>
        <p:nvPicPr>
          <p:cNvPr id="725" name="Google Shape;725;p37"/>
          <p:cNvPicPr preferRelativeResize="0"/>
          <p:nvPr/>
        </p:nvPicPr>
        <p:blipFill>
          <a:blip r:embed="rId2">
            <a:alphaModFix/>
          </a:blip>
          <a:stretch>
            <a:fillRect/>
          </a:stretch>
        </p:blipFill>
        <p:spPr>
          <a:xfrm>
            <a:off x="183837" y="3756088"/>
            <a:ext cx="113300" cy="113300"/>
          </a:xfrm>
          <a:prstGeom prst="rect">
            <a:avLst/>
          </a:prstGeom>
          <a:noFill/>
          <a:ln>
            <a:noFill/>
          </a:ln>
        </p:spPr>
      </p:pic>
      <p:pic>
        <p:nvPicPr>
          <p:cNvPr id="726" name="Google Shape;726;p37"/>
          <p:cNvPicPr preferRelativeResize="0"/>
          <p:nvPr/>
        </p:nvPicPr>
        <p:blipFill>
          <a:blip r:embed="rId2">
            <a:alphaModFix/>
          </a:blip>
          <a:stretch>
            <a:fillRect/>
          </a:stretch>
        </p:blipFill>
        <p:spPr>
          <a:xfrm>
            <a:off x="7803837" y="250888"/>
            <a:ext cx="113300" cy="113300"/>
          </a:xfrm>
          <a:prstGeom prst="rect">
            <a:avLst/>
          </a:prstGeom>
          <a:noFill/>
          <a:ln>
            <a:noFill/>
          </a:ln>
        </p:spPr>
      </p:pic>
      <p:pic>
        <p:nvPicPr>
          <p:cNvPr id="727" name="Google Shape;727;p37"/>
          <p:cNvPicPr preferRelativeResize="0"/>
          <p:nvPr/>
        </p:nvPicPr>
        <p:blipFill>
          <a:blip r:embed="rId2">
            <a:alphaModFix/>
          </a:blip>
          <a:stretch>
            <a:fillRect/>
          </a:stretch>
        </p:blipFill>
        <p:spPr>
          <a:xfrm>
            <a:off x="8565837" y="708088"/>
            <a:ext cx="113300" cy="113300"/>
          </a:xfrm>
          <a:prstGeom prst="rect">
            <a:avLst/>
          </a:prstGeom>
          <a:noFill/>
          <a:ln>
            <a:noFill/>
          </a:ln>
        </p:spPr>
      </p:pic>
      <p:pic>
        <p:nvPicPr>
          <p:cNvPr id="728" name="Google Shape;728;p37"/>
          <p:cNvPicPr preferRelativeResize="0"/>
          <p:nvPr/>
        </p:nvPicPr>
        <p:blipFill>
          <a:blip r:embed="rId2">
            <a:alphaModFix/>
          </a:blip>
          <a:stretch>
            <a:fillRect/>
          </a:stretch>
        </p:blipFill>
        <p:spPr>
          <a:xfrm>
            <a:off x="2698437" y="250888"/>
            <a:ext cx="113300" cy="113300"/>
          </a:xfrm>
          <a:prstGeom prst="rect">
            <a:avLst/>
          </a:prstGeom>
          <a:noFill/>
          <a:ln>
            <a:noFill/>
          </a:ln>
        </p:spPr>
      </p:pic>
      <p:pic>
        <p:nvPicPr>
          <p:cNvPr id="729" name="Google Shape;729;p37"/>
          <p:cNvPicPr preferRelativeResize="0"/>
          <p:nvPr/>
        </p:nvPicPr>
        <p:blipFill>
          <a:blip r:embed="rId3">
            <a:alphaModFix/>
          </a:blip>
          <a:stretch>
            <a:fillRect/>
          </a:stretch>
        </p:blipFill>
        <p:spPr>
          <a:xfrm>
            <a:off x="8820912" y="3680737"/>
            <a:ext cx="173870" cy="264025"/>
          </a:xfrm>
          <a:prstGeom prst="rect">
            <a:avLst/>
          </a:prstGeom>
          <a:noFill/>
          <a:ln>
            <a:noFill/>
          </a:ln>
        </p:spPr>
      </p:pic>
      <p:pic>
        <p:nvPicPr>
          <p:cNvPr id="730" name="Google Shape;730;p37"/>
          <p:cNvPicPr preferRelativeResize="0"/>
          <p:nvPr/>
        </p:nvPicPr>
        <p:blipFill>
          <a:blip r:embed="rId3">
            <a:alphaModFix/>
          </a:blip>
          <a:stretch>
            <a:fillRect/>
          </a:stretch>
        </p:blipFill>
        <p:spPr>
          <a:xfrm>
            <a:off x="4132387" y="4672162"/>
            <a:ext cx="173870" cy="264025"/>
          </a:xfrm>
          <a:prstGeom prst="rect">
            <a:avLst/>
          </a:prstGeom>
          <a:noFill/>
          <a:ln>
            <a:noFill/>
          </a:ln>
        </p:spPr>
      </p:pic>
      <p:pic>
        <p:nvPicPr>
          <p:cNvPr id="731" name="Google Shape;731;p37"/>
          <p:cNvPicPr preferRelativeResize="0"/>
          <p:nvPr/>
        </p:nvPicPr>
        <p:blipFill>
          <a:blip r:embed="rId3">
            <a:alphaModFix/>
          </a:blip>
          <a:stretch>
            <a:fillRect/>
          </a:stretch>
        </p:blipFill>
        <p:spPr>
          <a:xfrm>
            <a:off x="8820912" y="1242337"/>
            <a:ext cx="173870" cy="264025"/>
          </a:xfrm>
          <a:prstGeom prst="rect">
            <a:avLst/>
          </a:prstGeom>
          <a:noFill/>
          <a:ln>
            <a:noFill/>
          </a:ln>
        </p:spPr>
      </p:pic>
      <p:pic>
        <p:nvPicPr>
          <p:cNvPr id="732" name="Google Shape;732;p37"/>
          <p:cNvPicPr preferRelativeResize="0"/>
          <p:nvPr/>
        </p:nvPicPr>
        <p:blipFill>
          <a:blip r:embed="rId2">
            <a:alphaModFix/>
          </a:blip>
          <a:stretch>
            <a:fillRect/>
          </a:stretch>
        </p:blipFill>
        <p:spPr>
          <a:xfrm>
            <a:off x="564837" y="1165288"/>
            <a:ext cx="113300" cy="113300"/>
          </a:xfrm>
          <a:prstGeom prst="rect">
            <a:avLst/>
          </a:prstGeom>
          <a:noFill/>
          <a:ln>
            <a:noFill/>
          </a:ln>
        </p:spPr>
      </p:pic>
      <p:pic>
        <p:nvPicPr>
          <p:cNvPr id="733" name="Google Shape;733;p37"/>
          <p:cNvPicPr preferRelativeResize="0"/>
          <p:nvPr/>
        </p:nvPicPr>
        <p:blipFill>
          <a:blip r:embed="rId4">
            <a:alphaModFix/>
          </a:blip>
          <a:stretch>
            <a:fillRect/>
          </a:stretch>
        </p:blipFill>
        <p:spPr>
          <a:xfrm>
            <a:off x="-608800" y="-407248"/>
            <a:ext cx="2514100" cy="2265800"/>
          </a:xfrm>
          <a:prstGeom prst="rect">
            <a:avLst/>
          </a:prstGeom>
          <a:noFill/>
          <a:ln>
            <a:noFill/>
          </a:ln>
        </p:spPr>
      </p:pic>
      <p:pic>
        <p:nvPicPr>
          <p:cNvPr id="734" name="Google Shape;734;p37"/>
          <p:cNvPicPr preferRelativeResize="0"/>
          <p:nvPr/>
        </p:nvPicPr>
        <p:blipFill>
          <a:blip r:embed="rId4">
            <a:alphaModFix/>
          </a:blip>
          <a:stretch>
            <a:fillRect/>
          </a:stretch>
        </p:blipFill>
        <p:spPr>
          <a:xfrm>
            <a:off x="7822225" y="101551"/>
            <a:ext cx="1217100" cy="1096900"/>
          </a:xfrm>
          <a:prstGeom prst="rect">
            <a:avLst/>
          </a:prstGeom>
          <a:noFill/>
          <a:ln>
            <a:noFill/>
          </a:ln>
        </p:spPr>
      </p:pic>
      <p:pic>
        <p:nvPicPr>
          <p:cNvPr id="735" name="Google Shape;735;p37"/>
          <p:cNvPicPr preferRelativeResize="0"/>
          <p:nvPr/>
        </p:nvPicPr>
        <p:blipFill>
          <a:blip r:embed="rId5">
            <a:alphaModFix/>
          </a:blip>
          <a:stretch>
            <a:fillRect/>
          </a:stretch>
        </p:blipFill>
        <p:spPr>
          <a:xfrm rot="-5400000" flipH="1">
            <a:off x="-356664" y="3194239"/>
            <a:ext cx="2305925" cy="1592600"/>
          </a:xfrm>
          <a:prstGeom prst="rect">
            <a:avLst/>
          </a:prstGeom>
          <a:noFill/>
          <a:ln>
            <a:noFill/>
          </a:ln>
        </p:spPr>
      </p:pic>
      <p:pic>
        <p:nvPicPr>
          <p:cNvPr id="736" name="Google Shape;736;p37"/>
          <p:cNvPicPr preferRelativeResize="0"/>
          <p:nvPr/>
        </p:nvPicPr>
        <p:blipFill>
          <a:blip r:embed="rId6">
            <a:alphaModFix/>
          </a:blip>
          <a:stretch>
            <a:fillRect/>
          </a:stretch>
        </p:blipFill>
        <p:spPr>
          <a:xfrm rot="9732503">
            <a:off x="788244" y="-354401"/>
            <a:ext cx="306925" cy="1924745"/>
          </a:xfrm>
          <a:prstGeom prst="rect">
            <a:avLst/>
          </a:prstGeom>
          <a:noFill/>
          <a:ln>
            <a:noFill/>
          </a:ln>
        </p:spPr>
      </p:pic>
      <p:pic>
        <p:nvPicPr>
          <p:cNvPr id="737" name="Google Shape;737;p37"/>
          <p:cNvPicPr preferRelativeResize="0"/>
          <p:nvPr/>
        </p:nvPicPr>
        <p:blipFill>
          <a:blip r:embed="rId6">
            <a:alphaModFix/>
          </a:blip>
          <a:stretch>
            <a:fillRect/>
          </a:stretch>
        </p:blipFill>
        <p:spPr>
          <a:xfrm rot="9729819" flipH="1">
            <a:off x="831331" y="-220140"/>
            <a:ext cx="306925" cy="1924749"/>
          </a:xfrm>
          <a:prstGeom prst="rect">
            <a:avLst/>
          </a:prstGeom>
          <a:noFill/>
          <a:ln>
            <a:noFill/>
          </a:ln>
        </p:spPr>
      </p:pic>
      <p:pic>
        <p:nvPicPr>
          <p:cNvPr id="738" name="Google Shape;738;p37"/>
          <p:cNvPicPr preferRelativeResize="0"/>
          <p:nvPr/>
        </p:nvPicPr>
        <p:blipFill>
          <a:blip r:embed="rId6">
            <a:alphaModFix/>
          </a:blip>
          <a:stretch>
            <a:fillRect/>
          </a:stretch>
        </p:blipFill>
        <p:spPr>
          <a:xfrm rot="-6152462">
            <a:off x="8156808" y="3583725"/>
            <a:ext cx="306925" cy="1924745"/>
          </a:xfrm>
          <a:prstGeom prst="rect">
            <a:avLst/>
          </a:prstGeom>
          <a:noFill/>
          <a:ln>
            <a:noFill/>
          </a:ln>
        </p:spPr>
      </p:pic>
      <p:pic>
        <p:nvPicPr>
          <p:cNvPr id="739" name="Google Shape;739;p37"/>
          <p:cNvPicPr preferRelativeResize="0"/>
          <p:nvPr/>
        </p:nvPicPr>
        <p:blipFill>
          <a:blip r:embed="rId6">
            <a:alphaModFix/>
          </a:blip>
          <a:stretch>
            <a:fillRect/>
          </a:stretch>
        </p:blipFill>
        <p:spPr>
          <a:xfrm rot="-6155145" flipH="1">
            <a:off x="8019165" y="3614342"/>
            <a:ext cx="306925" cy="1924748"/>
          </a:xfrm>
          <a:prstGeom prst="rect">
            <a:avLst/>
          </a:prstGeom>
          <a:noFill/>
          <a:ln>
            <a:noFill/>
          </a:ln>
        </p:spPr>
      </p:pic>
      <p:pic>
        <p:nvPicPr>
          <p:cNvPr id="740" name="Google Shape;740;p37"/>
          <p:cNvPicPr preferRelativeResize="0"/>
          <p:nvPr/>
        </p:nvPicPr>
        <p:blipFill>
          <a:blip r:embed="rId4">
            <a:alphaModFix/>
          </a:blip>
          <a:stretch>
            <a:fillRect/>
          </a:stretch>
        </p:blipFill>
        <p:spPr>
          <a:xfrm>
            <a:off x="3078175" y="3968201"/>
            <a:ext cx="1702250" cy="1534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5"/>
          <p:cNvSpPr txBox="1">
            <a:spLocks noGrp="1"/>
          </p:cNvSpPr>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accent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accent4"/>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 name="Google Shape;74;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askervville"/>
                <a:ea typeface="Baskervville"/>
                <a:cs typeface="Baskervville"/>
                <a:sym typeface="Baskervvill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76" name="Google Shape;76;p5"/>
          <p:cNvPicPr preferRelativeResize="0"/>
          <p:nvPr/>
        </p:nvPicPr>
        <p:blipFill>
          <a:blip r:embed="rId2">
            <a:alphaModFix/>
          </a:blip>
          <a:stretch>
            <a:fillRect/>
          </a:stretch>
        </p:blipFill>
        <p:spPr>
          <a:xfrm rot="5709505">
            <a:off x="8206423" y="-582055"/>
            <a:ext cx="306925" cy="1924746"/>
          </a:xfrm>
          <a:prstGeom prst="rect">
            <a:avLst/>
          </a:prstGeom>
          <a:noFill/>
          <a:ln>
            <a:noFill/>
          </a:ln>
        </p:spPr>
      </p:pic>
      <p:pic>
        <p:nvPicPr>
          <p:cNvPr id="77" name="Google Shape;77;p5"/>
          <p:cNvPicPr preferRelativeResize="0"/>
          <p:nvPr/>
        </p:nvPicPr>
        <p:blipFill>
          <a:blip r:embed="rId2">
            <a:alphaModFix/>
          </a:blip>
          <a:stretch>
            <a:fillRect/>
          </a:stretch>
        </p:blipFill>
        <p:spPr>
          <a:xfrm rot="5005434" flipH="1">
            <a:off x="8346860" y="-569380"/>
            <a:ext cx="306925" cy="1924749"/>
          </a:xfrm>
          <a:prstGeom prst="rect">
            <a:avLst/>
          </a:prstGeom>
          <a:noFill/>
          <a:ln>
            <a:noFill/>
          </a:ln>
        </p:spPr>
      </p:pic>
      <p:pic>
        <p:nvPicPr>
          <p:cNvPr id="78" name="Google Shape;78;p5"/>
          <p:cNvPicPr preferRelativeResize="0"/>
          <p:nvPr/>
        </p:nvPicPr>
        <p:blipFill>
          <a:blip r:embed="rId3">
            <a:alphaModFix/>
          </a:blip>
          <a:stretch>
            <a:fillRect/>
          </a:stretch>
        </p:blipFill>
        <p:spPr>
          <a:xfrm>
            <a:off x="482850" y="4684112"/>
            <a:ext cx="173870" cy="264025"/>
          </a:xfrm>
          <a:prstGeom prst="rect">
            <a:avLst/>
          </a:prstGeom>
          <a:noFill/>
          <a:ln>
            <a:noFill/>
          </a:ln>
        </p:spPr>
      </p:pic>
      <p:pic>
        <p:nvPicPr>
          <p:cNvPr id="79" name="Google Shape;79;p5"/>
          <p:cNvPicPr preferRelativeResize="0"/>
          <p:nvPr/>
        </p:nvPicPr>
        <p:blipFill>
          <a:blip r:embed="rId3">
            <a:alphaModFix/>
          </a:blip>
          <a:stretch>
            <a:fillRect/>
          </a:stretch>
        </p:blipFill>
        <p:spPr>
          <a:xfrm>
            <a:off x="8671875" y="599362"/>
            <a:ext cx="173870" cy="264025"/>
          </a:xfrm>
          <a:prstGeom prst="rect">
            <a:avLst/>
          </a:prstGeom>
          <a:noFill/>
          <a:ln>
            <a:noFill/>
          </a:ln>
        </p:spPr>
      </p:pic>
      <p:pic>
        <p:nvPicPr>
          <p:cNvPr id="80" name="Google Shape;80;p5"/>
          <p:cNvPicPr preferRelativeResize="0"/>
          <p:nvPr/>
        </p:nvPicPr>
        <p:blipFill>
          <a:blip r:embed="rId3">
            <a:alphaModFix/>
          </a:blip>
          <a:stretch>
            <a:fillRect/>
          </a:stretch>
        </p:blipFill>
        <p:spPr>
          <a:xfrm>
            <a:off x="179962" y="130337"/>
            <a:ext cx="173870" cy="264025"/>
          </a:xfrm>
          <a:prstGeom prst="rect">
            <a:avLst/>
          </a:prstGeom>
          <a:noFill/>
          <a:ln>
            <a:noFill/>
          </a:ln>
        </p:spPr>
      </p:pic>
      <p:pic>
        <p:nvPicPr>
          <p:cNvPr id="81" name="Google Shape;81;p5"/>
          <p:cNvPicPr preferRelativeResize="0"/>
          <p:nvPr/>
        </p:nvPicPr>
        <p:blipFill>
          <a:blip r:embed="rId3">
            <a:alphaModFix/>
          </a:blip>
          <a:stretch>
            <a:fillRect/>
          </a:stretch>
        </p:blipFill>
        <p:spPr>
          <a:xfrm>
            <a:off x="7121212" y="4739087"/>
            <a:ext cx="173870" cy="264025"/>
          </a:xfrm>
          <a:prstGeom prst="rect">
            <a:avLst/>
          </a:prstGeom>
          <a:noFill/>
          <a:ln>
            <a:noFill/>
          </a:ln>
        </p:spPr>
      </p:pic>
      <p:pic>
        <p:nvPicPr>
          <p:cNvPr id="82" name="Google Shape;82;p5"/>
          <p:cNvPicPr preferRelativeResize="0"/>
          <p:nvPr/>
        </p:nvPicPr>
        <p:blipFill>
          <a:blip r:embed="rId3">
            <a:alphaModFix/>
          </a:blip>
          <a:stretch>
            <a:fillRect/>
          </a:stretch>
        </p:blipFill>
        <p:spPr>
          <a:xfrm>
            <a:off x="5707275" y="248300"/>
            <a:ext cx="173870" cy="264025"/>
          </a:xfrm>
          <a:prstGeom prst="rect">
            <a:avLst/>
          </a:prstGeom>
          <a:noFill/>
          <a:ln>
            <a:noFill/>
          </a:ln>
        </p:spPr>
      </p:pic>
      <p:pic>
        <p:nvPicPr>
          <p:cNvPr id="83" name="Google Shape;83;p5"/>
          <p:cNvPicPr preferRelativeResize="0"/>
          <p:nvPr/>
        </p:nvPicPr>
        <p:blipFill>
          <a:blip r:embed="rId4">
            <a:alphaModFix/>
          </a:blip>
          <a:stretch>
            <a:fillRect/>
          </a:stretch>
        </p:blipFill>
        <p:spPr>
          <a:xfrm>
            <a:off x="8845762" y="3233488"/>
            <a:ext cx="113300" cy="113300"/>
          </a:xfrm>
          <a:prstGeom prst="rect">
            <a:avLst/>
          </a:prstGeom>
          <a:noFill/>
          <a:ln>
            <a:noFill/>
          </a:ln>
        </p:spPr>
      </p:pic>
      <p:pic>
        <p:nvPicPr>
          <p:cNvPr id="84" name="Google Shape;84;p5"/>
          <p:cNvPicPr preferRelativeResize="0"/>
          <p:nvPr/>
        </p:nvPicPr>
        <p:blipFill>
          <a:blip r:embed="rId4">
            <a:alphaModFix/>
          </a:blip>
          <a:stretch>
            <a:fillRect/>
          </a:stretch>
        </p:blipFill>
        <p:spPr>
          <a:xfrm>
            <a:off x="107637" y="4289488"/>
            <a:ext cx="113300" cy="113300"/>
          </a:xfrm>
          <a:prstGeom prst="rect">
            <a:avLst/>
          </a:prstGeom>
          <a:noFill/>
          <a:ln>
            <a:noFill/>
          </a:ln>
        </p:spPr>
      </p:pic>
      <p:pic>
        <p:nvPicPr>
          <p:cNvPr id="85" name="Google Shape;85;p5"/>
          <p:cNvPicPr preferRelativeResize="0"/>
          <p:nvPr/>
        </p:nvPicPr>
        <p:blipFill>
          <a:blip r:embed="rId4">
            <a:alphaModFix/>
          </a:blip>
          <a:stretch>
            <a:fillRect/>
          </a:stretch>
        </p:blipFill>
        <p:spPr>
          <a:xfrm>
            <a:off x="3308037" y="22288"/>
            <a:ext cx="113300" cy="113300"/>
          </a:xfrm>
          <a:prstGeom prst="rect">
            <a:avLst/>
          </a:prstGeom>
          <a:noFill/>
          <a:ln>
            <a:noFill/>
          </a:ln>
        </p:spPr>
      </p:pic>
      <p:pic>
        <p:nvPicPr>
          <p:cNvPr id="86" name="Google Shape;86;p5"/>
          <p:cNvPicPr preferRelativeResize="0"/>
          <p:nvPr/>
        </p:nvPicPr>
        <p:blipFill>
          <a:blip r:embed="rId4">
            <a:alphaModFix/>
          </a:blip>
          <a:stretch>
            <a:fillRect/>
          </a:stretch>
        </p:blipFill>
        <p:spPr>
          <a:xfrm>
            <a:off x="2622237" y="4899088"/>
            <a:ext cx="113300" cy="113300"/>
          </a:xfrm>
          <a:prstGeom prst="rect">
            <a:avLst/>
          </a:prstGeom>
          <a:noFill/>
          <a:ln>
            <a:noFill/>
          </a:ln>
        </p:spPr>
      </p:pic>
      <p:pic>
        <p:nvPicPr>
          <p:cNvPr id="87" name="Google Shape;87;p5"/>
          <p:cNvPicPr preferRelativeResize="0"/>
          <p:nvPr/>
        </p:nvPicPr>
        <p:blipFill>
          <a:blip r:embed="rId3">
            <a:alphaModFix/>
          </a:blip>
          <a:stretch>
            <a:fillRect/>
          </a:stretch>
        </p:blipFill>
        <p:spPr>
          <a:xfrm>
            <a:off x="290575" y="2159737"/>
            <a:ext cx="173870" cy="264025"/>
          </a:xfrm>
          <a:prstGeom prst="rect">
            <a:avLst/>
          </a:prstGeom>
          <a:noFill/>
          <a:ln>
            <a:noFill/>
          </a:ln>
        </p:spPr>
      </p:pic>
      <p:pic>
        <p:nvPicPr>
          <p:cNvPr id="88" name="Google Shape;88;p5"/>
          <p:cNvPicPr preferRelativeResize="0"/>
          <p:nvPr/>
        </p:nvPicPr>
        <p:blipFill>
          <a:blip r:embed="rId2">
            <a:alphaModFix/>
          </a:blip>
          <a:stretch>
            <a:fillRect/>
          </a:stretch>
        </p:blipFill>
        <p:spPr>
          <a:xfrm rot="1009992">
            <a:off x="224035" y="3553887"/>
            <a:ext cx="306925" cy="1924746"/>
          </a:xfrm>
          <a:prstGeom prst="rect">
            <a:avLst/>
          </a:prstGeom>
          <a:noFill/>
          <a:ln>
            <a:noFill/>
          </a:ln>
        </p:spPr>
      </p:pic>
      <p:pic>
        <p:nvPicPr>
          <p:cNvPr id="89" name="Google Shape;89;p5"/>
          <p:cNvPicPr preferRelativeResize="0"/>
          <p:nvPr/>
        </p:nvPicPr>
        <p:blipFill>
          <a:blip r:embed="rId2">
            <a:alphaModFix/>
          </a:blip>
          <a:stretch>
            <a:fillRect/>
          </a:stretch>
        </p:blipFill>
        <p:spPr>
          <a:xfrm rot="305922" flipH="1">
            <a:off x="264868" y="3418919"/>
            <a:ext cx="306925" cy="1924749"/>
          </a:xfrm>
          <a:prstGeom prst="rect">
            <a:avLst/>
          </a:prstGeom>
          <a:noFill/>
          <a:ln>
            <a:noFill/>
          </a:ln>
        </p:spPr>
      </p:pic>
      <p:pic>
        <p:nvPicPr>
          <p:cNvPr id="90" name="Google Shape;90;p5"/>
          <p:cNvPicPr preferRelativeResize="0"/>
          <p:nvPr/>
        </p:nvPicPr>
        <p:blipFill>
          <a:blip r:embed="rId3">
            <a:alphaModFix/>
          </a:blip>
          <a:stretch>
            <a:fillRect/>
          </a:stretch>
        </p:blipFill>
        <p:spPr>
          <a:xfrm>
            <a:off x="8845750" y="4249287"/>
            <a:ext cx="173870" cy="264025"/>
          </a:xfrm>
          <a:prstGeom prst="rect">
            <a:avLst/>
          </a:prstGeom>
          <a:noFill/>
          <a:ln>
            <a:noFill/>
          </a:ln>
        </p:spPr>
      </p:pic>
      <p:pic>
        <p:nvPicPr>
          <p:cNvPr id="91" name="Google Shape;91;p5"/>
          <p:cNvPicPr preferRelativeResize="0"/>
          <p:nvPr/>
        </p:nvPicPr>
        <p:blipFill>
          <a:blip r:embed="rId5">
            <a:alphaModFix/>
          </a:blip>
          <a:stretch>
            <a:fillRect/>
          </a:stretch>
        </p:blipFill>
        <p:spPr>
          <a:xfrm>
            <a:off x="-613712" y="1286288"/>
            <a:ext cx="1982400" cy="1786625"/>
          </a:xfrm>
          <a:prstGeom prst="rect">
            <a:avLst/>
          </a:prstGeom>
          <a:noFill/>
          <a:ln>
            <a:noFill/>
          </a:ln>
        </p:spPr>
      </p:pic>
      <p:pic>
        <p:nvPicPr>
          <p:cNvPr id="92" name="Google Shape;92;p5"/>
          <p:cNvPicPr preferRelativeResize="0"/>
          <p:nvPr/>
        </p:nvPicPr>
        <p:blipFill>
          <a:blip r:embed="rId5">
            <a:alphaModFix/>
          </a:blip>
          <a:stretch>
            <a:fillRect/>
          </a:stretch>
        </p:blipFill>
        <p:spPr>
          <a:xfrm>
            <a:off x="6216938" y="-500337"/>
            <a:ext cx="1982400" cy="1786625"/>
          </a:xfrm>
          <a:prstGeom prst="rect">
            <a:avLst/>
          </a:prstGeom>
          <a:noFill/>
          <a:ln>
            <a:noFill/>
          </a:ln>
        </p:spPr>
      </p:pic>
      <p:pic>
        <p:nvPicPr>
          <p:cNvPr id="93" name="Google Shape;93;p5"/>
          <p:cNvPicPr preferRelativeResize="0"/>
          <p:nvPr/>
        </p:nvPicPr>
        <p:blipFill>
          <a:blip r:embed="rId5">
            <a:alphaModFix/>
          </a:blip>
          <a:stretch>
            <a:fillRect/>
          </a:stretch>
        </p:blipFill>
        <p:spPr>
          <a:xfrm>
            <a:off x="7629013" y="3695213"/>
            <a:ext cx="1982400" cy="1786625"/>
          </a:xfrm>
          <a:prstGeom prst="rect">
            <a:avLst/>
          </a:prstGeom>
          <a:noFill/>
          <a:ln>
            <a:noFill/>
          </a:ln>
        </p:spPr>
      </p:pic>
      <p:pic>
        <p:nvPicPr>
          <p:cNvPr id="94" name="Google Shape;94;p5"/>
          <p:cNvPicPr preferRelativeResize="0"/>
          <p:nvPr/>
        </p:nvPicPr>
        <p:blipFill>
          <a:blip r:embed="rId6">
            <a:alphaModFix/>
          </a:blip>
          <a:stretch>
            <a:fillRect/>
          </a:stretch>
        </p:blipFill>
        <p:spPr>
          <a:xfrm rot="5400000">
            <a:off x="7747600" y="3407124"/>
            <a:ext cx="1847950" cy="1727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6"/>
          <p:cNvSpPr txBox="1">
            <a:spLocks noGrp="1"/>
          </p:cNvSpPr>
          <p:nvPr>
            <p:ph type="title"/>
          </p:nvPr>
        </p:nvSpPr>
        <p:spPr>
          <a:xfrm>
            <a:off x="720000" y="44363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7" name="Google Shape;97;p6"/>
          <p:cNvPicPr preferRelativeResize="0"/>
          <p:nvPr/>
        </p:nvPicPr>
        <p:blipFill>
          <a:blip r:embed="rId2">
            <a:alphaModFix/>
          </a:blip>
          <a:stretch>
            <a:fillRect/>
          </a:stretch>
        </p:blipFill>
        <p:spPr>
          <a:xfrm>
            <a:off x="7422837" y="479488"/>
            <a:ext cx="113300" cy="113300"/>
          </a:xfrm>
          <a:prstGeom prst="rect">
            <a:avLst/>
          </a:prstGeom>
          <a:noFill/>
          <a:ln>
            <a:noFill/>
          </a:ln>
        </p:spPr>
      </p:pic>
      <p:pic>
        <p:nvPicPr>
          <p:cNvPr id="98" name="Google Shape;98;p6"/>
          <p:cNvPicPr preferRelativeResize="0"/>
          <p:nvPr/>
        </p:nvPicPr>
        <p:blipFill>
          <a:blip r:embed="rId2">
            <a:alphaModFix/>
          </a:blip>
          <a:stretch>
            <a:fillRect/>
          </a:stretch>
        </p:blipFill>
        <p:spPr>
          <a:xfrm>
            <a:off x="8565837" y="1165288"/>
            <a:ext cx="113300" cy="113300"/>
          </a:xfrm>
          <a:prstGeom prst="rect">
            <a:avLst/>
          </a:prstGeom>
          <a:noFill/>
          <a:ln>
            <a:noFill/>
          </a:ln>
        </p:spPr>
      </p:pic>
      <p:pic>
        <p:nvPicPr>
          <p:cNvPr id="99" name="Google Shape;99;p6"/>
          <p:cNvPicPr preferRelativeResize="0"/>
          <p:nvPr/>
        </p:nvPicPr>
        <p:blipFill>
          <a:blip r:embed="rId2">
            <a:alphaModFix/>
          </a:blip>
          <a:stretch>
            <a:fillRect/>
          </a:stretch>
        </p:blipFill>
        <p:spPr>
          <a:xfrm>
            <a:off x="8946837" y="4518088"/>
            <a:ext cx="113300" cy="113300"/>
          </a:xfrm>
          <a:prstGeom prst="rect">
            <a:avLst/>
          </a:prstGeom>
          <a:noFill/>
          <a:ln>
            <a:noFill/>
          </a:ln>
        </p:spPr>
      </p:pic>
      <p:pic>
        <p:nvPicPr>
          <p:cNvPr id="100" name="Google Shape;100;p6"/>
          <p:cNvPicPr preferRelativeResize="0"/>
          <p:nvPr/>
        </p:nvPicPr>
        <p:blipFill>
          <a:blip r:embed="rId2">
            <a:alphaModFix/>
          </a:blip>
          <a:stretch>
            <a:fillRect/>
          </a:stretch>
        </p:blipFill>
        <p:spPr>
          <a:xfrm>
            <a:off x="183837" y="403288"/>
            <a:ext cx="113300" cy="113300"/>
          </a:xfrm>
          <a:prstGeom prst="rect">
            <a:avLst/>
          </a:prstGeom>
          <a:noFill/>
          <a:ln>
            <a:noFill/>
          </a:ln>
        </p:spPr>
      </p:pic>
      <p:pic>
        <p:nvPicPr>
          <p:cNvPr id="101" name="Google Shape;101;p6"/>
          <p:cNvPicPr preferRelativeResize="0"/>
          <p:nvPr/>
        </p:nvPicPr>
        <p:blipFill>
          <a:blip r:embed="rId2">
            <a:alphaModFix/>
          </a:blip>
          <a:stretch>
            <a:fillRect/>
          </a:stretch>
        </p:blipFill>
        <p:spPr>
          <a:xfrm>
            <a:off x="564837" y="4746688"/>
            <a:ext cx="113300" cy="113300"/>
          </a:xfrm>
          <a:prstGeom prst="rect">
            <a:avLst/>
          </a:prstGeom>
          <a:noFill/>
          <a:ln>
            <a:noFill/>
          </a:ln>
        </p:spPr>
      </p:pic>
      <p:pic>
        <p:nvPicPr>
          <p:cNvPr id="102" name="Google Shape;102;p6"/>
          <p:cNvPicPr preferRelativeResize="0"/>
          <p:nvPr/>
        </p:nvPicPr>
        <p:blipFill>
          <a:blip r:embed="rId2">
            <a:alphaModFix/>
          </a:blip>
          <a:stretch>
            <a:fillRect/>
          </a:stretch>
        </p:blipFill>
        <p:spPr>
          <a:xfrm>
            <a:off x="5822637" y="4975288"/>
            <a:ext cx="113300" cy="113300"/>
          </a:xfrm>
          <a:prstGeom prst="rect">
            <a:avLst/>
          </a:prstGeom>
          <a:noFill/>
          <a:ln>
            <a:noFill/>
          </a:ln>
        </p:spPr>
      </p:pic>
      <p:pic>
        <p:nvPicPr>
          <p:cNvPr id="103" name="Google Shape;103;p6"/>
          <p:cNvPicPr preferRelativeResize="0"/>
          <p:nvPr/>
        </p:nvPicPr>
        <p:blipFill>
          <a:blip r:embed="rId2">
            <a:alphaModFix/>
          </a:blip>
          <a:stretch>
            <a:fillRect/>
          </a:stretch>
        </p:blipFill>
        <p:spPr>
          <a:xfrm>
            <a:off x="488637" y="1241488"/>
            <a:ext cx="113300" cy="113300"/>
          </a:xfrm>
          <a:prstGeom prst="rect">
            <a:avLst/>
          </a:prstGeom>
          <a:noFill/>
          <a:ln>
            <a:noFill/>
          </a:ln>
        </p:spPr>
      </p:pic>
      <p:pic>
        <p:nvPicPr>
          <p:cNvPr id="104" name="Google Shape;104;p6"/>
          <p:cNvPicPr preferRelativeResize="0"/>
          <p:nvPr/>
        </p:nvPicPr>
        <p:blipFill>
          <a:blip r:embed="rId3">
            <a:alphaModFix/>
          </a:blip>
          <a:stretch>
            <a:fillRect/>
          </a:stretch>
        </p:blipFill>
        <p:spPr>
          <a:xfrm>
            <a:off x="8201050" y="71437"/>
            <a:ext cx="173870" cy="264025"/>
          </a:xfrm>
          <a:prstGeom prst="rect">
            <a:avLst/>
          </a:prstGeom>
          <a:noFill/>
          <a:ln>
            <a:noFill/>
          </a:ln>
        </p:spPr>
      </p:pic>
      <p:pic>
        <p:nvPicPr>
          <p:cNvPr id="105" name="Google Shape;105;p6"/>
          <p:cNvPicPr preferRelativeResize="0"/>
          <p:nvPr/>
        </p:nvPicPr>
        <p:blipFill>
          <a:blip r:embed="rId3">
            <a:alphaModFix/>
          </a:blip>
          <a:stretch>
            <a:fillRect/>
          </a:stretch>
        </p:blipFill>
        <p:spPr>
          <a:xfrm>
            <a:off x="8572450" y="4715437"/>
            <a:ext cx="173870" cy="264025"/>
          </a:xfrm>
          <a:prstGeom prst="rect">
            <a:avLst/>
          </a:prstGeom>
          <a:noFill/>
          <a:ln>
            <a:noFill/>
          </a:ln>
        </p:spPr>
      </p:pic>
      <p:pic>
        <p:nvPicPr>
          <p:cNvPr id="106" name="Google Shape;106;p6"/>
          <p:cNvPicPr preferRelativeResize="0"/>
          <p:nvPr/>
        </p:nvPicPr>
        <p:blipFill>
          <a:blip r:embed="rId3">
            <a:alphaModFix/>
          </a:blip>
          <a:stretch>
            <a:fillRect/>
          </a:stretch>
        </p:blipFill>
        <p:spPr>
          <a:xfrm>
            <a:off x="38050" y="4334437"/>
            <a:ext cx="173870" cy="264025"/>
          </a:xfrm>
          <a:prstGeom prst="rect">
            <a:avLst/>
          </a:prstGeom>
          <a:noFill/>
          <a:ln>
            <a:noFill/>
          </a:ln>
        </p:spPr>
      </p:pic>
      <p:pic>
        <p:nvPicPr>
          <p:cNvPr id="107" name="Google Shape;107;p6"/>
          <p:cNvPicPr preferRelativeResize="0"/>
          <p:nvPr/>
        </p:nvPicPr>
        <p:blipFill>
          <a:blip r:embed="rId3">
            <a:alphaModFix/>
          </a:blip>
          <a:stretch>
            <a:fillRect/>
          </a:stretch>
        </p:blipFill>
        <p:spPr>
          <a:xfrm>
            <a:off x="114250" y="2658037"/>
            <a:ext cx="173870" cy="264025"/>
          </a:xfrm>
          <a:prstGeom prst="rect">
            <a:avLst/>
          </a:prstGeom>
          <a:noFill/>
          <a:ln>
            <a:noFill/>
          </a:ln>
        </p:spPr>
      </p:pic>
      <p:pic>
        <p:nvPicPr>
          <p:cNvPr id="108" name="Google Shape;108;p6"/>
          <p:cNvPicPr preferRelativeResize="0"/>
          <p:nvPr/>
        </p:nvPicPr>
        <p:blipFill>
          <a:blip r:embed="rId3">
            <a:alphaModFix/>
          </a:blip>
          <a:stretch>
            <a:fillRect/>
          </a:stretch>
        </p:blipFill>
        <p:spPr>
          <a:xfrm>
            <a:off x="1714450" y="4944037"/>
            <a:ext cx="173870" cy="264025"/>
          </a:xfrm>
          <a:prstGeom prst="rect">
            <a:avLst/>
          </a:prstGeom>
          <a:noFill/>
          <a:ln>
            <a:noFill/>
          </a:ln>
        </p:spPr>
      </p:pic>
      <p:pic>
        <p:nvPicPr>
          <p:cNvPr id="109" name="Google Shape;109;p6"/>
          <p:cNvPicPr preferRelativeResize="0"/>
          <p:nvPr/>
        </p:nvPicPr>
        <p:blipFill>
          <a:blip r:embed="rId3">
            <a:alphaModFix/>
          </a:blip>
          <a:stretch>
            <a:fillRect/>
          </a:stretch>
        </p:blipFill>
        <p:spPr>
          <a:xfrm>
            <a:off x="1104850" y="143437"/>
            <a:ext cx="173870" cy="264025"/>
          </a:xfrm>
          <a:prstGeom prst="rect">
            <a:avLst/>
          </a:prstGeom>
          <a:noFill/>
          <a:ln>
            <a:noFill/>
          </a:ln>
        </p:spPr>
      </p:pic>
      <p:pic>
        <p:nvPicPr>
          <p:cNvPr id="110" name="Google Shape;110;p6"/>
          <p:cNvPicPr preferRelativeResize="0"/>
          <p:nvPr/>
        </p:nvPicPr>
        <p:blipFill>
          <a:blip r:embed="rId4">
            <a:alphaModFix/>
          </a:blip>
          <a:stretch>
            <a:fillRect/>
          </a:stretch>
        </p:blipFill>
        <p:spPr>
          <a:xfrm>
            <a:off x="-592962" y="4138638"/>
            <a:ext cx="1982400" cy="1786625"/>
          </a:xfrm>
          <a:prstGeom prst="rect">
            <a:avLst/>
          </a:prstGeom>
          <a:noFill/>
          <a:ln>
            <a:noFill/>
          </a:ln>
        </p:spPr>
      </p:pic>
      <p:pic>
        <p:nvPicPr>
          <p:cNvPr id="111" name="Google Shape;111;p6"/>
          <p:cNvPicPr preferRelativeResize="0"/>
          <p:nvPr/>
        </p:nvPicPr>
        <p:blipFill>
          <a:blip r:embed="rId4">
            <a:alphaModFix/>
          </a:blip>
          <a:stretch>
            <a:fillRect/>
          </a:stretch>
        </p:blipFill>
        <p:spPr>
          <a:xfrm>
            <a:off x="8256363" y="273276"/>
            <a:ext cx="1982400" cy="1786625"/>
          </a:xfrm>
          <a:prstGeom prst="rect">
            <a:avLst/>
          </a:prstGeom>
          <a:noFill/>
          <a:ln>
            <a:noFill/>
          </a:ln>
        </p:spPr>
      </p:pic>
      <p:grpSp>
        <p:nvGrpSpPr>
          <p:cNvPr id="112" name="Google Shape;112;p6"/>
          <p:cNvGrpSpPr/>
          <p:nvPr/>
        </p:nvGrpSpPr>
        <p:grpSpPr>
          <a:xfrm rot="-2012031" flipH="1">
            <a:off x="295644" y="4321932"/>
            <a:ext cx="986418" cy="686022"/>
            <a:chOff x="3370900" y="1218500"/>
            <a:chExt cx="850650" cy="591600"/>
          </a:xfrm>
        </p:grpSpPr>
        <p:sp>
          <p:nvSpPr>
            <p:cNvPr id="113" name="Google Shape;113;p6"/>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6"/>
          <p:cNvPicPr preferRelativeResize="0"/>
          <p:nvPr/>
        </p:nvPicPr>
        <p:blipFill>
          <a:blip r:embed="rId5">
            <a:alphaModFix/>
          </a:blip>
          <a:stretch>
            <a:fillRect/>
          </a:stretch>
        </p:blipFill>
        <p:spPr>
          <a:xfrm>
            <a:off x="7278448" y="1"/>
            <a:ext cx="1855426" cy="1281475"/>
          </a:xfrm>
          <a:prstGeom prst="rect">
            <a:avLst/>
          </a:prstGeom>
          <a:noFill/>
          <a:ln>
            <a:noFill/>
          </a:ln>
        </p:spPr>
      </p:pic>
      <p:pic>
        <p:nvPicPr>
          <p:cNvPr id="125" name="Google Shape;125;p6"/>
          <p:cNvPicPr preferRelativeResize="0"/>
          <p:nvPr/>
        </p:nvPicPr>
        <p:blipFill>
          <a:blip r:embed="rId6">
            <a:alphaModFix/>
          </a:blip>
          <a:stretch>
            <a:fillRect/>
          </a:stretch>
        </p:blipFill>
        <p:spPr>
          <a:xfrm rot="10099827">
            <a:off x="8143" y="-88844"/>
            <a:ext cx="306925" cy="1924746"/>
          </a:xfrm>
          <a:prstGeom prst="rect">
            <a:avLst/>
          </a:prstGeom>
          <a:noFill/>
          <a:ln>
            <a:noFill/>
          </a:ln>
        </p:spPr>
      </p:pic>
      <p:pic>
        <p:nvPicPr>
          <p:cNvPr id="126" name="Google Shape;126;p6"/>
          <p:cNvPicPr preferRelativeResize="0"/>
          <p:nvPr/>
        </p:nvPicPr>
        <p:blipFill>
          <a:blip r:embed="rId6">
            <a:alphaModFix/>
          </a:blip>
          <a:stretch>
            <a:fillRect/>
          </a:stretch>
        </p:blipFill>
        <p:spPr>
          <a:xfrm rot="9395755" flipH="1">
            <a:off x="36665" y="49248"/>
            <a:ext cx="306925" cy="1924748"/>
          </a:xfrm>
          <a:prstGeom prst="rect">
            <a:avLst/>
          </a:prstGeom>
          <a:noFill/>
          <a:ln>
            <a:noFill/>
          </a:ln>
        </p:spPr>
      </p:pic>
      <p:pic>
        <p:nvPicPr>
          <p:cNvPr id="127" name="Google Shape;127;p6"/>
          <p:cNvPicPr preferRelativeResize="0"/>
          <p:nvPr/>
        </p:nvPicPr>
        <p:blipFill>
          <a:blip r:embed="rId6">
            <a:alphaModFix/>
          </a:blip>
          <a:stretch>
            <a:fillRect/>
          </a:stretch>
        </p:blipFill>
        <p:spPr>
          <a:xfrm rot="-266228">
            <a:off x="8703652" y="3709755"/>
            <a:ext cx="306925" cy="1924746"/>
          </a:xfrm>
          <a:prstGeom prst="rect">
            <a:avLst/>
          </a:prstGeom>
          <a:noFill/>
          <a:ln>
            <a:noFill/>
          </a:ln>
        </p:spPr>
      </p:pic>
      <p:pic>
        <p:nvPicPr>
          <p:cNvPr id="128" name="Google Shape;128;p6"/>
          <p:cNvPicPr preferRelativeResize="0"/>
          <p:nvPr/>
        </p:nvPicPr>
        <p:blipFill>
          <a:blip r:embed="rId6">
            <a:alphaModFix/>
          </a:blip>
          <a:stretch>
            <a:fillRect/>
          </a:stretch>
        </p:blipFill>
        <p:spPr>
          <a:xfrm rot="-970300" flipH="1">
            <a:off x="8692742" y="3569169"/>
            <a:ext cx="306925" cy="1924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7"/>
          <p:cNvSpPr txBox="1">
            <a:spLocks noGrp="1"/>
          </p:cNvSpPr>
          <p:nvPr>
            <p:ph type="subTitle" idx="1"/>
          </p:nvPr>
        </p:nvSpPr>
        <p:spPr>
          <a:xfrm>
            <a:off x="720000" y="15419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pic>
        <p:nvPicPr>
          <p:cNvPr id="132" name="Google Shape;132;p7"/>
          <p:cNvPicPr preferRelativeResize="0"/>
          <p:nvPr/>
        </p:nvPicPr>
        <p:blipFill>
          <a:blip r:embed="rId2">
            <a:alphaModFix/>
          </a:blip>
          <a:stretch>
            <a:fillRect/>
          </a:stretch>
        </p:blipFill>
        <p:spPr>
          <a:xfrm>
            <a:off x="-762653" y="539500"/>
            <a:ext cx="1389175" cy="1252000"/>
          </a:xfrm>
          <a:prstGeom prst="rect">
            <a:avLst/>
          </a:prstGeom>
          <a:noFill/>
          <a:ln>
            <a:noFill/>
          </a:ln>
        </p:spPr>
      </p:pic>
      <p:pic>
        <p:nvPicPr>
          <p:cNvPr id="133" name="Google Shape;133;p7"/>
          <p:cNvPicPr preferRelativeResize="0"/>
          <p:nvPr/>
        </p:nvPicPr>
        <p:blipFill>
          <a:blip r:embed="rId2">
            <a:alphaModFix/>
          </a:blip>
          <a:stretch>
            <a:fillRect/>
          </a:stretch>
        </p:blipFill>
        <p:spPr>
          <a:xfrm>
            <a:off x="6144013" y="-750268"/>
            <a:ext cx="1801875" cy="1623919"/>
          </a:xfrm>
          <a:prstGeom prst="rect">
            <a:avLst/>
          </a:prstGeom>
          <a:noFill/>
          <a:ln>
            <a:noFill/>
          </a:ln>
        </p:spPr>
      </p:pic>
      <p:pic>
        <p:nvPicPr>
          <p:cNvPr id="134" name="Google Shape;134;p7"/>
          <p:cNvPicPr preferRelativeResize="0"/>
          <p:nvPr/>
        </p:nvPicPr>
        <p:blipFill>
          <a:blip r:embed="rId3">
            <a:alphaModFix/>
          </a:blip>
          <a:stretch>
            <a:fillRect/>
          </a:stretch>
        </p:blipFill>
        <p:spPr>
          <a:xfrm rot="-1532057">
            <a:off x="7222875" y="-451750"/>
            <a:ext cx="1757375" cy="1642675"/>
          </a:xfrm>
          <a:prstGeom prst="rect">
            <a:avLst/>
          </a:prstGeom>
          <a:noFill/>
          <a:ln>
            <a:noFill/>
          </a:ln>
        </p:spPr>
      </p:pic>
      <p:pic>
        <p:nvPicPr>
          <p:cNvPr id="135" name="Google Shape;135;p7"/>
          <p:cNvPicPr preferRelativeResize="0"/>
          <p:nvPr/>
        </p:nvPicPr>
        <p:blipFill>
          <a:blip r:embed="rId4">
            <a:alphaModFix/>
          </a:blip>
          <a:stretch>
            <a:fillRect/>
          </a:stretch>
        </p:blipFill>
        <p:spPr>
          <a:xfrm>
            <a:off x="-520538" y="3036591"/>
            <a:ext cx="1389175" cy="2269249"/>
          </a:xfrm>
          <a:prstGeom prst="rect">
            <a:avLst/>
          </a:prstGeom>
          <a:noFill/>
          <a:ln>
            <a:noFill/>
          </a:ln>
        </p:spPr>
      </p:pic>
      <p:pic>
        <p:nvPicPr>
          <p:cNvPr id="136" name="Google Shape;136;p7"/>
          <p:cNvPicPr preferRelativeResize="0"/>
          <p:nvPr/>
        </p:nvPicPr>
        <p:blipFill>
          <a:blip r:embed="rId5">
            <a:alphaModFix/>
          </a:blip>
          <a:stretch>
            <a:fillRect/>
          </a:stretch>
        </p:blipFill>
        <p:spPr>
          <a:xfrm rot="1222081">
            <a:off x="8458036" y="3144194"/>
            <a:ext cx="296613" cy="1860067"/>
          </a:xfrm>
          <a:prstGeom prst="rect">
            <a:avLst/>
          </a:prstGeom>
          <a:noFill/>
          <a:ln>
            <a:noFill/>
          </a:ln>
        </p:spPr>
      </p:pic>
      <p:pic>
        <p:nvPicPr>
          <p:cNvPr id="137" name="Google Shape;137;p7"/>
          <p:cNvPicPr preferRelativeResize="0"/>
          <p:nvPr/>
        </p:nvPicPr>
        <p:blipFill>
          <a:blip r:embed="rId5">
            <a:alphaModFix/>
          </a:blip>
          <a:stretch>
            <a:fillRect/>
          </a:stretch>
        </p:blipFill>
        <p:spPr>
          <a:xfrm rot="518012" flipH="1">
            <a:off x="8505464" y="3016445"/>
            <a:ext cx="296613" cy="1860066"/>
          </a:xfrm>
          <a:prstGeom prst="rect">
            <a:avLst/>
          </a:prstGeom>
          <a:noFill/>
          <a:ln>
            <a:noFill/>
          </a:ln>
        </p:spPr>
      </p:pic>
      <p:pic>
        <p:nvPicPr>
          <p:cNvPr id="138" name="Google Shape;138;p7"/>
          <p:cNvPicPr preferRelativeResize="0"/>
          <p:nvPr/>
        </p:nvPicPr>
        <p:blipFill>
          <a:blip r:embed="rId5">
            <a:alphaModFix/>
          </a:blip>
          <a:stretch>
            <a:fillRect/>
          </a:stretch>
        </p:blipFill>
        <p:spPr>
          <a:xfrm rot="-6020946">
            <a:off x="382753" y="-458623"/>
            <a:ext cx="296613" cy="1860066"/>
          </a:xfrm>
          <a:prstGeom prst="rect">
            <a:avLst/>
          </a:prstGeom>
          <a:noFill/>
          <a:ln>
            <a:noFill/>
          </a:ln>
        </p:spPr>
      </p:pic>
      <p:pic>
        <p:nvPicPr>
          <p:cNvPr id="139" name="Google Shape;139;p7"/>
          <p:cNvPicPr preferRelativeResize="0"/>
          <p:nvPr/>
        </p:nvPicPr>
        <p:blipFill>
          <a:blip r:embed="rId5">
            <a:alphaModFix/>
          </a:blip>
          <a:stretch>
            <a:fillRect/>
          </a:stretch>
        </p:blipFill>
        <p:spPr>
          <a:xfrm rot="-6725013" flipH="1">
            <a:off x="248700" y="-434142"/>
            <a:ext cx="296613" cy="1860065"/>
          </a:xfrm>
          <a:prstGeom prst="rect">
            <a:avLst/>
          </a:prstGeom>
          <a:noFill/>
          <a:ln>
            <a:noFill/>
          </a:ln>
        </p:spPr>
      </p:pic>
      <p:pic>
        <p:nvPicPr>
          <p:cNvPr id="140" name="Google Shape;140;p7"/>
          <p:cNvPicPr preferRelativeResize="0"/>
          <p:nvPr/>
        </p:nvPicPr>
        <p:blipFill>
          <a:blip r:embed="rId2">
            <a:alphaModFix/>
          </a:blip>
          <a:stretch>
            <a:fillRect/>
          </a:stretch>
        </p:blipFill>
        <p:spPr>
          <a:xfrm>
            <a:off x="4295963" y="4007932"/>
            <a:ext cx="1801875" cy="162391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8FAFB"/>
        </a:solidFill>
        <a:effectLst/>
      </p:bgPr>
    </p:bg>
    <p:spTree>
      <p:nvGrpSpPr>
        <p:cNvPr id="1" name="Shape 22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1"/>
        <p:cNvGrpSpPr/>
        <p:nvPr/>
      </p:nvGrpSpPr>
      <p:grpSpPr>
        <a:xfrm>
          <a:off x="0" y="0"/>
          <a:ext cx="0" cy="0"/>
          <a:chOff x="0" y="0"/>
          <a:chExt cx="0" cy="0"/>
        </a:xfrm>
      </p:grpSpPr>
      <p:sp>
        <p:nvSpPr>
          <p:cNvPr id="222" name="Google Shape;22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3" name="Google Shape;223;p13"/>
          <p:cNvSpPr txBox="1">
            <a:spLocks noGrp="1"/>
          </p:cNvSpPr>
          <p:nvPr>
            <p:ph type="title" idx="2"/>
          </p:nvPr>
        </p:nvSpPr>
        <p:spPr>
          <a:xfrm>
            <a:off x="2069615" y="1928825"/>
            <a:ext cx="23055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4" name="Google Shape;224;p13"/>
          <p:cNvSpPr txBox="1">
            <a:spLocks noGrp="1"/>
          </p:cNvSpPr>
          <p:nvPr>
            <p:ph type="subTitle" idx="1"/>
          </p:nvPr>
        </p:nvSpPr>
        <p:spPr>
          <a:xfrm>
            <a:off x="2069615" y="21416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4"/>
                </a:solidFill>
                <a:latin typeface="Assistant"/>
                <a:ea typeface="Assistant"/>
                <a:cs typeface="Assistant"/>
                <a:sym typeface="Assistan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5" name="Google Shape;225;p13"/>
          <p:cNvSpPr txBox="1">
            <a:spLocks noGrp="1"/>
          </p:cNvSpPr>
          <p:nvPr>
            <p:ph type="title" idx="3"/>
          </p:nvPr>
        </p:nvSpPr>
        <p:spPr>
          <a:xfrm>
            <a:off x="4768885" y="1928825"/>
            <a:ext cx="23055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 name="Google Shape;226;p13"/>
          <p:cNvSpPr txBox="1">
            <a:spLocks noGrp="1"/>
          </p:cNvSpPr>
          <p:nvPr>
            <p:ph type="subTitle" idx="4"/>
          </p:nvPr>
        </p:nvSpPr>
        <p:spPr>
          <a:xfrm>
            <a:off x="4768884" y="214162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4"/>
                </a:solidFill>
                <a:latin typeface="Assistant"/>
                <a:ea typeface="Assistant"/>
                <a:cs typeface="Assistant"/>
                <a:sym typeface="Assistan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13"/>
          <p:cNvSpPr txBox="1">
            <a:spLocks noGrp="1"/>
          </p:cNvSpPr>
          <p:nvPr>
            <p:ph type="title" idx="5"/>
          </p:nvPr>
        </p:nvSpPr>
        <p:spPr>
          <a:xfrm>
            <a:off x="2069615" y="3537600"/>
            <a:ext cx="23055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8" name="Google Shape;228;p13"/>
          <p:cNvSpPr txBox="1">
            <a:spLocks noGrp="1"/>
          </p:cNvSpPr>
          <p:nvPr>
            <p:ph type="subTitle" idx="6"/>
          </p:nvPr>
        </p:nvSpPr>
        <p:spPr>
          <a:xfrm>
            <a:off x="2069615" y="3778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4"/>
                </a:solidFill>
                <a:latin typeface="Assistant"/>
                <a:ea typeface="Assistant"/>
                <a:cs typeface="Assistant"/>
                <a:sym typeface="Assistan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13"/>
          <p:cNvSpPr txBox="1">
            <a:spLocks noGrp="1"/>
          </p:cNvSpPr>
          <p:nvPr>
            <p:ph type="title" idx="7"/>
          </p:nvPr>
        </p:nvSpPr>
        <p:spPr>
          <a:xfrm>
            <a:off x="4768885" y="3537600"/>
            <a:ext cx="2305500" cy="382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0" name="Google Shape;230;p13"/>
          <p:cNvSpPr txBox="1">
            <a:spLocks noGrp="1"/>
          </p:cNvSpPr>
          <p:nvPr>
            <p:ph type="subTitle" idx="8"/>
          </p:nvPr>
        </p:nvSpPr>
        <p:spPr>
          <a:xfrm>
            <a:off x="4768884" y="3778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4"/>
                </a:solidFill>
                <a:latin typeface="Assistant"/>
                <a:ea typeface="Assistant"/>
                <a:cs typeface="Assistant"/>
                <a:sym typeface="Assistan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1" name="Google Shape;231;p13"/>
          <p:cNvSpPr txBox="1">
            <a:spLocks noGrp="1"/>
          </p:cNvSpPr>
          <p:nvPr>
            <p:ph type="title" idx="9" hasCustomPrompt="1"/>
          </p:nvPr>
        </p:nvSpPr>
        <p:spPr>
          <a:xfrm>
            <a:off x="2168017" y="1369433"/>
            <a:ext cx="734700" cy="447600"/>
          </a:xfrm>
          <a:prstGeom prst="rect">
            <a:avLst/>
          </a:prstGeom>
          <a:solidFill>
            <a:srgbClr val="3A3A3A"/>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13" hasCustomPrompt="1"/>
          </p:nvPr>
        </p:nvSpPr>
        <p:spPr>
          <a:xfrm>
            <a:off x="2168017" y="2978141"/>
            <a:ext cx="734700" cy="447600"/>
          </a:xfrm>
          <a:prstGeom prst="rect">
            <a:avLst/>
          </a:prstGeom>
          <a:solidFill>
            <a:srgbClr val="3A3A3A"/>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title" idx="14" hasCustomPrompt="1"/>
          </p:nvPr>
        </p:nvSpPr>
        <p:spPr>
          <a:xfrm>
            <a:off x="4867292" y="1369433"/>
            <a:ext cx="734700" cy="447600"/>
          </a:xfrm>
          <a:prstGeom prst="rect">
            <a:avLst/>
          </a:prstGeom>
          <a:solidFill>
            <a:srgbClr val="3A3A3A"/>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4" name="Google Shape;234;p13"/>
          <p:cNvSpPr txBox="1">
            <a:spLocks noGrp="1"/>
          </p:cNvSpPr>
          <p:nvPr>
            <p:ph type="title" idx="15" hasCustomPrompt="1"/>
          </p:nvPr>
        </p:nvSpPr>
        <p:spPr>
          <a:xfrm>
            <a:off x="4867292" y="2978141"/>
            <a:ext cx="734700" cy="447600"/>
          </a:xfrm>
          <a:prstGeom prst="rect">
            <a:avLst/>
          </a:prstGeom>
          <a:solidFill>
            <a:srgbClr val="3A3A3A"/>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5" name="Google Shape;235;p13"/>
          <p:cNvPicPr preferRelativeResize="0"/>
          <p:nvPr/>
        </p:nvPicPr>
        <p:blipFill>
          <a:blip r:embed="rId2">
            <a:alphaModFix/>
          </a:blip>
          <a:stretch>
            <a:fillRect/>
          </a:stretch>
        </p:blipFill>
        <p:spPr>
          <a:xfrm>
            <a:off x="829675" y="4648200"/>
            <a:ext cx="113300" cy="113300"/>
          </a:xfrm>
          <a:prstGeom prst="rect">
            <a:avLst/>
          </a:prstGeom>
          <a:noFill/>
          <a:ln>
            <a:noFill/>
          </a:ln>
        </p:spPr>
      </p:pic>
      <p:pic>
        <p:nvPicPr>
          <p:cNvPr id="236" name="Google Shape;236;p13"/>
          <p:cNvPicPr preferRelativeResize="0"/>
          <p:nvPr/>
        </p:nvPicPr>
        <p:blipFill>
          <a:blip r:embed="rId2">
            <a:alphaModFix/>
          </a:blip>
          <a:stretch>
            <a:fillRect/>
          </a:stretch>
        </p:blipFill>
        <p:spPr>
          <a:xfrm>
            <a:off x="143875" y="3505200"/>
            <a:ext cx="113300" cy="113300"/>
          </a:xfrm>
          <a:prstGeom prst="rect">
            <a:avLst/>
          </a:prstGeom>
          <a:noFill/>
          <a:ln>
            <a:noFill/>
          </a:ln>
        </p:spPr>
      </p:pic>
      <p:pic>
        <p:nvPicPr>
          <p:cNvPr id="237" name="Google Shape;237;p13"/>
          <p:cNvPicPr preferRelativeResize="0"/>
          <p:nvPr/>
        </p:nvPicPr>
        <p:blipFill>
          <a:blip r:embed="rId3">
            <a:alphaModFix/>
          </a:blip>
          <a:stretch>
            <a:fillRect/>
          </a:stretch>
        </p:blipFill>
        <p:spPr>
          <a:xfrm>
            <a:off x="245287" y="354450"/>
            <a:ext cx="173870" cy="264025"/>
          </a:xfrm>
          <a:prstGeom prst="rect">
            <a:avLst/>
          </a:prstGeom>
          <a:noFill/>
          <a:ln>
            <a:noFill/>
          </a:ln>
        </p:spPr>
      </p:pic>
      <p:pic>
        <p:nvPicPr>
          <p:cNvPr id="238" name="Google Shape;238;p13"/>
          <p:cNvPicPr preferRelativeResize="0"/>
          <p:nvPr/>
        </p:nvPicPr>
        <p:blipFill>
          <a:blip r:embed="rId4">
            <a:alphaModFix/>
          </a:blip>
          <a:stretch>
            <a:fillRect/>
          </a:stretch>
        </p:blipFill>
        <p:spPr>
          <a:xfrm rot="5924601" flipH="1">
            <a:off x="8755870" y="3800134"/>
            <a:ext cx="296613" cy="1860065"/>
          </a:xfrm>
          <a:prstGeom prst="rect">
            <a:avLst/>
          </a:prstGeom>
          <a:noFill/>
          <a:ln>
            <a:noFill/>
          </a:ln>
        </p:spPr>
      </p:pic>
      <p:pic>
        <p:nvPicPr>
          <p:cNvPr id="239" name="Google Shape;239;p13"/>
          <p:cNvPicPr preferRelativeResize="0"/>
          <p:nvPr/>
        </p:nvPicPr>
        <p:blipFill>
          <a:blip r:embed="rId2">
            <a:alphaModFix/>
          </a:blip>
          <a:stretch>
            <a:fillRect/>
          </a:stretch>
        </p:blipFill>
        <p:spPr>
          <a:xfrm>
            <a:off x="372475" y="838200"/>
            <a:ext cx="113300" cy="113300"/>
          </a:xfrm>
          <a:prstGeom prst="rect">
            <a:avLst/>
          </a:prstGeom>
          <a:noFill/>
          <a:ln>
            <a:noFill/>
          </a:ln>
        </p:spPr>
      </p:pic>
      <p:pic>
        <p:nvPicPr>
          <p:cNvPr id="240" name="Google Shape;240;p13"/>
          <p:cNvPicPr preferRelativeResize="0"/>
          <p:nvPr/>
        </p:nvPicPr>
        <p:blipFill>
          <a:blip r:embed="rId2">
            <a:alphaModFix/>
          </a:blip>
          <a:stretch>
            <a:fillRect/>
          </a:stretch>
        </p:blipFill>
        <p:spPr>
          <a:xfrm>
            <a:off x="905875" y="228600"/>
            <a:ext cx="113300" cy="113300"/>
          </a:xfrm>
          <a:prstGeom prst="rect">
            <a:avLst/>
          </a:prstGeom>
          <a:noFill/>
          <a:ln>
            <a:noFill/>
          </a:ln>
        </p:spPr>
      </p:pic>
      <p:pic>
        <p:nvPicPr>
          <p:cNvPr id="241" name="Google Shape;241;p13"/>
          <p:cNvPicPr preferRelativeResize="0"/>
          <p:nvPr/>
        </p:nvPicPr>
        <p:blipFill>
          <a:blip r:embed="rId2">
            <a:alphaModFix/>
          </a:blip>
          <a:stretch>
            <a:fillRect/>
          </a:stretch>
        </p:blipFill>
        <p:spPr>
          <a:xfrm>
            <a:off x="8906875" y="4267200"/>
            <a:ext cx="113300" cy="113300"/>
          </a:xfrm>
          <a:prstGeom prst="rect">
            <a:avLst/>
          </a:prstGeom>
          <a:noFill/>
          <a:ln>
            <a:noFill/>
          </a:ln>
        </p:spPr>
      </p:pic>
      <p:pic>
        <p:nvPicPr>
          <p:cNvPr id="242" name="Google Shape;242;p13"/>
          <p:cNvPicPr preferRelativeResize="0"/>
          <p:nvPr/>
        </p:nvPicPr>
        <p:blipFill>
          <a:blip r:embed="rId3">
            <a:alphaModFix/>
          </a:blip>
          <a:stretch>
            <a:fillRect/>
          </a:stretch>
        </p:blipFill>
        <p:spPr>
          <a:xfrm>
            <a:off x="169087" y="4774050"/>
            <a:ext cx="173870" cy="264025"/>
          </a:xfrm>
          <a:prstGeom prst="rect">
            <a:avLst/>
          </a:prstGeom>
          <a:noFill/>
          <a:ln>
            <a:noFill/>
          </a:ln>
        </p:spPr>
      </p:pic>
      <p:pic>
        <p:nvPicPr>
          <p:cNvPr id="243" name="Google Shape;243;p13"/>
          <p:cNvPicPr preferRelativeResize="0"/>
          <p:nvPr/>
        </p:nvPicPr>
        <p:blipFill>
          <a:blip r:embed="rId2">
            <a:alphaModFix/>
          </a:blip>
          <a:stretch>
            <a:fillRect/>
          </a:stretch>
        </p:blipFill>
        <p:spPr>
          <a:xfrm>
            <a:off x="8830675" y="609600"/>
            <a:ext cx="113300" cy="113300"/>
          </a:xfrm>
          <a:prstGeom prst="rect">
            <a:avLst/>
          </a:prstGeom>
          <a:noFill/>
          <a:ln>
            <a:noFill/>
          </a:ln>
        </p:spPr>
      </p:pic>
      <p:pic>
        <p:nvPicPr>
          <p:cNvPr id="244" name="Google Shape;244;p13"/>
          <p:cNvPicPr preferRelativeResize="0"/>
          <p:nvPr/>
        </p:nvPicPr>
        <p:blipFill>
          <a:blip r:embed="rId5">
            <a:alphaModFix/>
          </a:blip>
          <a:stretch>
            <a:fillRect/>
          </a:stretch>
        </p:blipFill>
        <p:spPr>
          <a:xfrm rot="-5400000">
            <a:off x="-85337" y="3779663"/>
            <a:ext cx="1634800" cy="1095425"/>
          </a:xfrm>
          <a:prstGeom prst="rect">
            <a:avLst/>
          </a:prstGeom>
          <a:noFill/>
          <a:ln>
            <a:noFill/>
          </a:ln>
        </p:spPr>
      </p:pic>
      <p:pic>
        <p:nvPicPr>
          <p:cNvPr id="245" name="Google Shape;245;p13"/>
          <p:cNvPicPr preferRelativeResize="0"/>
          <p:nvPr/>
        </p:nvPicPr>
        <p:blipFill>
          <a:blip r:embed="rId6">
            <a:alphaModFix/>
          </a:blip>
          <a:stretch>
            <a:fillRect/>
          </a:stretch>
        </p:blipFill>
        <p:spPr>
          <a:xfrm>
            <a:off x="7238100" y="0"/>
            <a:ext cx="1905900" cy="1316350"/>
          </a:xfrm>
          <a:prstGeom prst="rect">
            <a:avLst/>
          </a:prstGeom>
          <a:noFill/>
          <a:ln>
            <a:noFill/>
          </a:ln>
        </p:spPr>
      </p:pic>
      <p:pic>
        <p:nvPicPr>
          <p:cNvPr id="246" name="Google Shape;246;p13"/>
          <p:cNvPicPr preferRelativeResize="0"/>
          <p:nvPr/>
        </p:nvPicPr>
        <p:blipFill>
          <a:blip r:embed="rId7">
            <a:alphaModFix/>
          </a:blip>
          <a:stretch>
            <a:fillRect/>
          </a:stretch>
        </p:blipFill>
        <p:spPr>
          <a:xfrm>
            <a:off x="7962395" y="202061"/>
            <a:ext cx="2513350" cy="2265127"/>
          </a:xfrm>
          <a:prstGeom prst="rect">
            <a:avLst/>
          </a:prstGeom>
          <a:noFill/>
          <a:ln>
            <a:noFill/>
          </a:ln>
        </p:spPr>
      </p:pic>
      <p:pic>
        <p:nvPicPr>
          <p:cNvPr id="247" name="Google Shape;247;p13"/>
          <p:cNvPicPr preferRelativeResize="0"/>
          <p:nvPr/>
        </p:nvPicPr>
        <p:blipFill>
          <a:blip r:embed="rId4">
            <a:alphaModFix/>
          </a:blip>
          <a:stretch>
            <a:fillRect/>
          </a:stretch>
        </p:blipFill>
        <p:spPr>
          <a:xfrm rot="6300001">
            <a:off x="8624243" y="3764864"/>
            <a:ext cx="296613" cy="1860066"/>
          </a:xfrm>
          <a:prstGeom prst="rect">
            <a:avLst/>
          </a:prstGeom>
          <a:noFill/>
          <a:ln>
            <a:noFill/>
          </a:ln>
        </p:spPr>
      </p:pic>
      <p:pic>
        <p:nvPicPr>
          <p:cNvPr id="248" name="Google Shape;248;p13"/>
          <p:cNvPicPr preferRelativeResize="0"/>
          <p:nvPr/>
        </p:nvPicPr>
        <p:blipFill>
          <a:blip r:embed="rId7">
            <a:alphaModFix/>
          </a:blip>
          <a:stretch>
            <a:fillRect/>
          </a:stretch>
        </p:blipFill>
        <p:spPr>
          <a:xfrm>
            <a:off x="-626126" y="2383460"/>
            <a:ext cx="1905900" cy="171768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71"/>
        <p:cNvGrpSpPr/>
        <p:nvPr/>
      </p:nvGrpSpPr>
      <p:grpSpPr>
        <a:xfrm>
          <a:off x="0" y="0"/>
          <a:ext cx="0" cy="0"/>
          <a:chOff x="0" y="0"/>
          <a:chExt cx="0" cy="0"/>
        </a:xfrm>
      </p:grpSpPr>
      <p:sp>
        <p:nvSpPr>
          <p:cNvPr id="272" name="Google Shape;272;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3" name="Google Shape;273;p15"/>
          <p:cNvSpPr txBox="1">
            <a:spLocks noGrp="1"/>
          </p:cNvSpPr>
          <p:nvPr>
            <p:ph type="subTitle" idx="1"/>
          </p:nvPr>
        </p:nvSpPr>
        <p:spPr>
          <a:xfrm>
            <a:off x="720000" y="2986338"/>
            <a:ext cx="35940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15"/>
        <p:cNvGrpSpPr/>
        <p:nvPr/>
      </p:nvGrpSpPr>
      <p:grpSpPr>
        <a:xfrm>
          <a:off x="0" y="0"/>
          <a:ext cx="0" cy="0"/>
          <a:chOff x="0" y="0"/>
          <a:chExt cx="0" cy="0"/>
        </a:xfrm>
      </p:grpSpPr>
      <p:sp>
        <p:nvSpPr>
          <p:cNvPr id="316" name="Google Shape;31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8"/>
          <p:cNvSpPr txBox="1">
            <a:spLocks noGrp="1"/>
          </p:cNvSpPr>
          <p:nvPr>
            <p:ph type="title" idx="2"/>
          </p:nvPr>
        </p:nvSpPr>
        <p:spPr>
          <a:xfrm>
            <a:off x="1715375" y="2112200"/>
            <a:ext cx="250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8" name="Google Shape;318;p18"/>
          <p:cNvSpPr txBox="1">
            <a:spLocks noGrp="1"/>
          </p:cNvSpPr>
          <p:nvPr>
            <p:ph type="title" idx="3"/>
          </p:nvPr>
        </p:nvSpPr>
        <p:spPr>
          <a:xfrm>
            <a:off x="4923250" y="2112200"/>
            <a:ext cx="25056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9" name="Google Shape;319;p18"/>
          <p:cNvSpPr txBox="1">
            <a:spLocks noGrp="1"/>
          </p:cNvSpPr>
          <p:nvPr>
            <p:ph type="subTitle" idx="1"/>
          </p:nvPr>
        </p:nvSpPr>
        <p:spPr>
          <a:xfrm>
            <a:off x="4923247" y="259982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18"/>
          <p:cNvSpPr txBox="1">
            <a:spLocks noGrp="1"/>
          </p:cNvSpPr>
          <p:nvPr>
            <p:ph type="subTitle" idx="4"/>
          </p:nvPr>
        </p:nvSpPr>
        <p:spPr>
          <a:xfrm>
            <a:off x="1715375" y="259982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skervville"/>
              <a:buNone/>
              <a:defRPr sz="30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Assistant"/>
              <a:buChar char="●"/>
              <a:defRPr>
                <a:solidFill>
                  <a:schemeClr val="lt2"/>
                </a:solidFill>
                <a:latin typeface="Assistant"/>
                <a:ea typeface="Assistant"/>
                <a:cs typeface="Assistant"/>
                <a:sym typeface="Assistant"/>
              </a:defRPr>
            </a:lvl1pPr>
            <a:lvl2pPr marL="914400" lvl="1"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2pPr>
            <a:lvl3pPr marL="1371600" lvl="2"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3pPr>
            <a:lvl4pPr marL="1828800" lvl="3"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4pPr>
            <a:lvl5pPr marL="2286000" lvl="4"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5pPr>
            <a:lvl6pPr marL="2743200" lvl="5"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6pPr>
            <a:lvl7pPr marL="3200400" lvl="6"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7pPr>
            <a:lvl8pPr marL="3657600" lvl="7" indent="-317500">
              <a:lnSpc>
                <a:spcPct val="115000"/>
              </a:lnSpc>
              <a:spcBef>
                <a:spcPts val="1600"/>
              </a:spcBef>
              <a:spcAft>
                <a:spcPts val="0"/>
              </a:spcAft>
              <a:buClr>
                <a:schemeClr val="lt2"/>
              </a:buClr>
              <a:buSzPts val="1400"/>
              <a:buFont typeface="Assistant"/>
              <a:buChar char="○"/>
              <a:defRPr>
                <a:solidFill>
                  <a:schemeClr val="lt2"/>
                </a:solidFill>
                <a:latin typeface="Assistant"/>
                <a:ea typeface="Assistant"/>
                <a:cs typeface="Assistant"/>
                <a:sym typeface="Assistant"/>
              </a:defRPr>
            </a:lvl8pPr>
            <a:lvl9pPr marL="4114800" lvl="8" indent="-317500">
              <a:lnSpc>
                <a:spcPct val="115000"/>
              </a:lnSpc>
              <a:spcBef>
                <a:spcPts val="1600"/>
              </a:spcBef>
              <a:spcAft>
                <a:spcPts val="1600"/>
              </a:spcAft>
              <a:buClr>
                <a:schemeClr val="lt2"/>
              </a:buClr>
              <a:buSzPts val="1400"/>
              <a:buFont typeface="Assistant"/>
              <a:buChar char="■"/>
              <a:defRPr>
                <a:solidFill>
                  <a:schemeClr val="lt2"/>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8" r:id="rId6"/>
    <p:sldLayoutId id="2147483659" r:id="rId7"/>
    <p:sldLayoutId id="2147483661" r:id="rId8"/>
    <p:sldLayoutId id="2147483664" r:id="rId9"/>
    <p:sldLayoutId id="2147483665" r:id="rId10"/>
    <p:sldLayoutId id="2147483666" r:id="rId11"/>
    <p:sldLayoutId id="2147483667" r:id="rId12"/>
    <p:sldLayoutId id="2147483670" r:id="rId13"/>
    <p:sldLayoutId id="2147483672" r:id="rId14"/>
    <p:sldLayoutId id="2147483673" r:id="rId15"/>
    <p:sldLayoutId id="2147483674" r:id="rId16"/>
    <p:sldLayoutId id="2147483675" r:id="rId17"/>
    <p:sldLayoutId id="2147483676" r:id="rId18"/>
    <p:sldLayoutId id="2147483677" r:id="rId19"/>
    <p:sldLayoutId id="2147483678" r:id="rId20"/>
    <p:sldLayoutId id="2147483682" r:id="rId21"/>
    <p:sldLayoutId id="2147483683" r:id="rId2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pubmed.ncbi.nlm.nih.gov/24974815/" TargetMode="External"/><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arxiv.org/abs/1606.00915" TargetMode="External"/><Relationship Id="rId5" Type="http://schemas.openxmlformats.org/officeDocument/2006/relationships/hyperlink" Target="https://arxiv.org/abs/1709.01507" TargetMode="External"/><Relationship Id="rId4" Type="http://schemas.openxmlformats.org/officeDocument/2006/relationships/hyperlink" Target="https://arxiv.org/abs/1512.0338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5.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43"/>
          <p:cNvPicPr preferRelativeResize="0"/>
          <p:nvPr/>
        </p:nvPicPr>
        <p:blipFill>
          <a:blip r:embed="rId3">
            <a:alphaModFix/>
          </a:blip>
          <a:stretch>
            <a:fillRect/>
          </a:stretch>
        </p:blipFill>
        <p:spPr>
          <a:xfrm>
            <a:off x="6479688" y="-507881"/>
            <a:ext cx="1801875" cy="1623919"/>
          </a:xfrm>
          <a:prstGeom prst="rect">
            <a:avLst/>
          </a:prstGeom>
          <a:noFill/>
          <a:ln>
            <a:noFill/>
          </a:ln>
        </p:spPr>
      </p:pic>
      <p:sp>
        <p:nvSpPr>
          <p:cNvPr id="797" name="Google Shape;797;p43"/>
          <p:cNvSpPr txBox="1">
            <a:spLocks noGrp="1"/>
          </p:cNvSpPr>
          <p:nvPr>
            <p:ph type="ctrTitle"/>
          </p:nvPr>
        </p:nvSpPr>
        <p:spPr>
          <a:xfrm>
            <a:off x="1461463" y="504187"/>
            <a:ext cx="5768621" cy="10739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CSYE-7105 High Performance Computing Machine Learning &amp; AI, Spring 2025</a:t>
            </a:r>
            <a:endParaRPr sz="2400" dirty="0"/>
          </a:p>
        </p:txBody>
      </p:sp>
      <p:sp>
        <p:nvSpPr>
          <p:cNvPr id="798" name="Google Shape;798;p43"/>
          <p:cNvSpPr txBox="1">
            <a:spLocks noGrp="1"/>
          </p:cNvSpPr>
          <p:nvPr>
            <p:ph type="subTitle" idx="1"/>
          </p:nvPr>
        </p:nvSpPr>
        <p:spPr>
          <a:xfrm>
            <a:off x="1396950" y="3565400"/>
            <a:ext cx="6350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t>Instructor Name </a:t>
            </a:r>
            <a:r>
              <a:rPr lang="en" dirty="0"/>
              <a:t>: Dr. Handan Liu</a:t>
            </a:r>
          </a:p>
          <a:p>
            <a:pPr marL="0" lvl="0" indent="0" algn="ctr" rtl="0">
              <a:spcBef>
                <a:spcPts val="0"/>
              </a:spcBef>
              <a:spcAft>
                <a:spcPts val="0"/>
              </a:spcAft>
              <a:buNone/>
            </a:pPr>
            <a:r>
              <a:rPr lang="en" b="1" u="sng" dirty="0"/>
              <a:t>Team 4 </a:t>
            </a:r>
            <a:r>
              <a:rPr lang="en" dirty="0"/>
              <a:t>: Ram Kumar Ramasamy Pandiaraj</a:t>
            </a:r>
            <a:endParaRPr dirty="0"/>
          </a:p>
        </p:txBody>
      </p:sp>
      <p:pic>
        <p:nvPicPr>
          <p:cNvPr id="799" name="Google Shape;799;p43"/>
          <p:cNvPicPr preferRelativeResize="0"/>
          <p:nvPr/>
        </p:nvPicPr>
        <p:blipFill>
          <a:blip r:embed="rId4">
            <a:alphaModFix/>
          </a:blip>
          <a:stretch>
            <a:fillRect/>
          </a:stretch>
        </p:blipFill>
        <p:spPr>
          <a:xfrm>
            <a:off x="9145625" y="628900"/>
            <a:ext cx="173870" cy="264025"/>
          </a:xfrm>
          <a:prstGeom prst="rect">
            <a:avLst/>
          </a:prstGeom>
          <a:noFill/>
          <a:ln>
            <a:noFill/>
          </a:ln>
        </p:spPr>
      </p:pic>
      <p:pic>
        <p:nvPicPr>
          <p:cNvPr id="800" name="Google Shape;800;p43"/>
          <p:cNvPicPr preferRelativeResize="0"/>
          <p:nvPr/>
        </p:nvPicPr>
        <p:blipFill>
          <a:blip r:embed="rId4">
            <a:alphaModFix/>
          </a:blip>
          <a:stretch>
            <a:fillRect/>
          </a:stretch>
        </p:blipFill>
        <p:spPr>
          <a:xfrm>
            <a:off x="6940150" y="3980475"/>
            <a:ext cx="173870" cy="264025"/>
          </a:xfrm>
          <a:prstGeom prst="rect">
            <a:avLst/>
          </a:prstGeom>
          <a:noFill/>
          <a:ln>
            <a:noFill/>
          </a:ln>
        </p:spPr>
      </p:pic>
      <p:pic>
        <p:nvPicPr>
          <p:cNvPr id="801" name="Google Shape;801;p43"/>
          <p:cNvPicPr preferRelativeResize="0"/>
          <p:nvPr/>
        </p:nvPicPr>
        <p:blipFill>
          <a:blip r:embed="rId5">
            <a:alphaModFix/>
          </a:blip>
          <a:stretch>
            <a:fillRect/>
          </a:stretch>
        </p:blipFill>
        <p:spPr>
          <a:xfrm>
            <a:off x="752325" y="4114800"/>
            <a:ext cx="113300" cy="113300"/>
          </a:xfrm>
          <a:prstGeom prst="rect">
            <a:avLst/>
          </a:prstGeom>
          <a:noFill/>
          <a:ln>
            <a:noFill/>
          </a:ln>
        </p:spPr>
      </p:pic>
      <p:pic>
        <p:nvPicPr>
          <p:cNvPr id="802" name="Google Shape;802;p43"/>
          <p:cNvPicPr preferRelativeResize="0"/>
          <p:nvPr/>
        </p:nvPicPr>
        <p:blipFill>
          <a:blip r:embed="rId5">
            <a:alphaModFix/>
          </a:blip>
          <a:stretch>
            <a:fillRect/>
          </a:stretch>
        </p:blipFill>
        <p:spPr>
          <a:xfrm>
            <a:off x="7743650" y="609600"/>
            <a:ext cx="113300" cy="113300"/>
          </a:xfrm>
          <a:prstGeom prst="rect">
            <a:avLst/>
          </a:prstGeom>
          <a:noFill/>
          <a:ln>
            <a:noFill/>
          </a:ln>
        </p:spPr>
      </p:pic>
      <p:pic>
        <p:nvPicPr>
          <p:cNvPr id="803" name="Google Shape;803;p43"/>
          <p:cNvPicPr preferRelativeResize="0"/>
          <p:nvPr/>
        </p:nvPicPr>
        <p:blipFill>
          <a:blip r:embed="rId5">
            <a:alphaModFix/>
          </a:blip>
          <a:stretch>
            <a:fillRect/>
          </a:stretch>
        </p:blipFill>
        <p:spPr>
          <a:xfrm>
            <a:off x="9319500" y="2097125"/>
            <a:ext cx="113300" cy="113300"/>
          </a:xfrm>
          <a:prstGeom prst="rect">
            <a:avLst/>
          </a:prstGeom>
          <a:noFill/>
          <a:ln>
            <a:noFill/>
          </a:ln>
        </p:spPr>
      </p:pic>
      <p:pic>
        <p:nvPicPr>
          <p:cNvPr id="804" name="Google Shape;804;p43"/>
          <p:cNvPicPr preferRelativeResize="0"/>
          <p:nvPr/>
        </p:nvPicPr>
        <p:blipFill>
          <a:blip r:embed="rId6">
            <a:alphaModFix/>
          </a:blip>
          <a:stretch>
            <a:fillRect/>
          </a:stretch>
        </p:blipFill>
        <p:spPr>
          <a:xfrm rot="511649">
            <a:off x="9098564" y="1013212"/>
            <a:ext cx="195984" cy="1229001"/>
          </a:xfrm>
          <a:prstGeom prst="rect">
            <a:avLst/>
          </a:prstGeom>
          <a:noFill/>
          <a:ln>
            <a:noFill/>
          </a:ln>
        </p:spPr>
      </p:pic>
      <p:pic>
        <p:nvPicPr>
          <p:cNvPr id="805" name="Google Shape;805;p43"/>
          <p:cNvPicPr preferRelativeResize="0"/>
          <p:nvPr/>
        </p:nvPicPr>
        <p:blipFill>
          <a:blip r:embed="rId6">
            <a:alphaModFix/>
          </a:blip>
          <a:stretch>
            <a:fillRect/>
          </a:stretch>
        </p:blipFill>
        <p:spPr>
          <a:xfrm rot="-170387" flipH="1">
            <a:off x="9111915" y="1014208"/>
            <a:ext cx="195984" cy="1229001"/>
          </a:xfrm>
          <a:prstGeom prst="rect">
            <a:avLst/>
          </a:prstGeom>
          <a:noFill/>
          <a:ln>
            <a:noFill/>
          </a:ln>
        </p:spPr>
      </p:pic>
      <p:pic>
        <p:nvPicPr>
          <p:cNvPr id="806" name="Google Shape;806;p43"/>
          <p:cNvPicPr preferRelativeResize="0"/>
          <p:nvPr/>
        </p:nvPicPr>
        <p:blipFill>
          <a:blip r:embed="rId7">
            <a:alphaModFix/>
          </a:blip>
          <a:stretch>
            <a:fillRect/>
          </a:stretch>
        </p:blipFill>
        <p:spPr>
          <a:xfrm rot="-1430076" flipH="1">
            <a:off x="922275" y="1817848"/>
            <a:ext cx="1078375" cy="2169255"/>
          </a:xfrm>
          <a:prstGeom prst="rect">
            <a:avLst/>
          </a:prstGeom>
          <a:noFill/>
          <a:ln>
            <a:noFill/>
          </a:ln>
        </p:spPr>
      </p:pic>
      <p:pic>
        <p:nvPicPr>
          <p:cNvPr id="807" name="Google Shape;807;p43"/>
          <p:cNvPicPr preferRelativeResize="0"/>
          <p:nvPr/>
        </p:nvPicPr>
        <p:blipFill>
          <a:blip r:embed="rId7">
            <a:alphaModFix/>
          </a:blip>
          <a:stretch>
            <a:fillRect/>
          </a:stretch>
        </p:blipFill>
        <p:spPr>
          <a:xfrm rot="1430076">
            <a:off x="7061116" y="1817850"/>
            <a:ext cx="1078375" cy="2169255"/>
          </a:xfrm>
          <a:prstGeom prst="rect">
            <a:avLst/>
          </a:prstGeom>
          <a:noFill/>
          <a:ln>
            <a:noFill/>
          </a:ln>
        </p:spPr>
      </p:pic>
      <p:sp>
        <p:nvSpPr>
          <p:cNvPr id="3" name="Google Shape;797;p43">
            <a:extLst>
              <a:ext uri="{FF2B5EF4-FFF2-40B4-BE49-F238E27FC236}">
                <a16:creationId xmlns:a16="http://schemas.microsoft.com/office/drawing/2014/main" id="{B2B36F9F-353F-449C-CF49-2A830BC2B003}"/>
              </a:ext>
            </a:extLst>
          </p:cNvPr>
          <p:cNvSpPr txBox="1">
            <a:spLocks/>
          </p:cNvSpPr>
          <p:nvPr/>
        </p:nvSpPr>
        <p:spPr>
          <a:xfrm>
            <a:off x="1831682" y="2283949"/>
            <a:ext cx="5768621" cy="10739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Baskervville"/>
              <a:buNone/>
              <a:defRPr sz="5500" b="0" i="0" u="none" strike="noStrike" cap="none">
                <a:solidFill>
                  <a:schemeClr val="dk1"/>
                </a:solidFill>
                <a:latin typeface="Baskervville"/>
                <a:ea typeface="Baskervville"/>
                <a:cs typeface="Baskervville"/>
                <a:sym typeface="Baskervville"/>
              </a:defRPr>
            </a:lvl1pPr>
            <a:lvl2pPr marR="0" lvl="1"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2pPr>
            <a:lvl3pPr marR="0" lvl="2"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3pPr>
            <a:lvl4pPr marR="0" lvl="3"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4pPr>
            <a:lvl5pPr marR="0" lvl="4"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5pPr>
            <a:lvl6pPr marR="0" lvl="5"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6pPr>
            <a:lvl7pPr marR="0" lvl="6"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7pPr>
            <a:lvl8pPr marR="0" lvl="7"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8pPr>
            <a:lvl9pPr marR="0" lvl="8" algn="ctr" rtl="0">
              <a:lnSpc>
                <a:spcPct val="100000"/>
              </a:lnSpc>
              <a:spcBef>
                <a:spcPts val="0"/>
              </a:spcBef>
              <a:spcAft>
                <a:spcPts val="0"/>
              </a:spcAft>
              <a:buClr>
                <a:srgbClr val="191919"/>
              </a:buClr>
              <a:buSzPts val="5200"/>
              <a:buFont typeface="Bebas Neue"/>
              <a:buNone/>
              <a:defRPr sz="5200" b="0" i="0" u="none" strike="noStrike" cap="none">
                <a:solidFill>
                  <a:srgbClr val="191919"/>
                </a:solidFill>
                <a:latin typeface="Bebas Neue"/>
                <a:ea typeface="Bebas Neue"/>
                <a:cs typeface="Bebas Neue"/>
                <a:sym typeface="Bebas Neue"/>
              </a:defRPr>
            </a:lvl9pPr>
          </a:lstStyle>
          <a:p>
            <a:r>
              <a:rPr lang="en-US" sz="2400" dirty="0"/>
              <a:t>Analysis of Efficient Parallel Computing for Deep Learning Based Glaucoma Detection</a:t>
            </a:r>
          </a:p>
        </p:txBody>
      </p:sp>
      <p:sp>
        <p:nvSpPr>
          <p:cNvPr id="4" name="Google Shape;798;p43">
            <a:extLst>
              <a:ext uri="{FF2B5EF4-FFF2-40B4-BE49-F238E27FC236}">
                <a16:creationId xmlns:a16="http://schemas.microsoft.com/office/drawing/2014/main" id="{51FDC0DA-A8CA-175B-CFE6-126F031AF0CF}"/>
              </a:ext>
            </a:extLst>
          </p:cNvPr>
          <p:cNvSpPr txBox="1">
            <a:spLocks/>
          </p:cNvSpPr>
          <p:nvPr/>
        </p:nvSpPr>
        <p:spPr>
          <a:xfrm>
            <a:off x="1461462" y="1729901"/>
            <a:ext cx="63501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Assistant"/>
              <a:buNone/>
              <a:defRPr sz="1600" b="0" i="0" u="none" strike="noStrike" cap="none">
                <a:solidFill>
                  <a:schemeClr val="accent4"/>
                </a:solidFill>
                <a:latin typeface="Assistant"/>
                <a:ea typeface="Assistant"/>
                <a:cs typeface="Assistant"/>
                <a:sym typeface="Assistant"/>
              </a:defRPr>
            </a:lvl1pPr>
            <a:lvl2pPr marL="914400" marR="0" lvl="1"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2pPr>
            <a:lvl3pPr marL="1371600" marR="0" lvl="2"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3pPr>
            <a:lvl4pPr marL="1828800" marR="0" lvl="3"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4pPr>
            <a:lvl5pPr marL="2286000" marR="0" lvl="4"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5pPr>
            <a:lvl6pPr marL="2743200" marR="0" lvl="5"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6pPr>
            <a:lvl7pPr marL="3200400" marR="0" lvl="6"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7pPr>
            <a:lvl8pPr marL="3657600" marR="0" lvl="7"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8pPr>
            <a:lvl9pPr marL="4114800" marR="0" lvl="8" indent="-317500" algn="ctr" rtl="0">
              <a:lnSpc>
                <a:spcPct val="100000"/>
              </a:lnSpc>
              <a:spcBef>
                <a:spcPts val="0"/>
              </a:spcBef>
              <a:spcAft>
                <a:spcPts val="0"/>
              </a:spcAft>
              <a:buClr>
                <a:schemeClr val="lt2"/>
              </a:buClr>
              <a:buSzPts val="1800"/>
              <a:buFont typeface="Assistant"/>
              <a:buNone/>
              <a:defRPr sz="1800" b="0" i="0" u="none" strike="noStrike" cap="none">
                <a:solidFill>
                  <a:schemeClr val="lt2"/>
                </a:solidFill>
                <a:latin typeface="Assistant"/>
                <a:ea typeface="Assistant"/>
                <a:cs typeface="Assistant"/>
                <a:sym typeface="Assistant"/>
              </a:defRPr>
            </a:lvl9pPr>
          </a:lstStyle>
          <a:p>
            <a:pPr marL="0" indent="0"/>
            <a:r>
              <a:rPr lang="en-US" u="sng" dirty="0"/>
              <a:t>Project Presentation</a:t>
            </a:r>
          </a:p>
        </p:txBody>
      </p:sp>
      <p:pic>
        <p:nvPicPr>
          <p:cNvPr id="5" name="Picture 4" descr="HPC Solutions | Ansys High-Performance Computing">
            <a:extLst>
              <a:ext uri="{FF2B5EF4-FFF2-40B4-BE49-F238E27FC236}">
                <a16:creationId xmlns:a16="http://schemas.microsoft.com/office/drawing/2014/main" id="{758813A5-E5F5-0E0F-F7E6-74AFE5616C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4177" y="1298858"/>
            <a:ext cx="1202025" cy="8813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eye pressure test">
            <a:extLst>
              <a:ext uri="{FF2B5EF4-FFF2-40B4-BE49-F238E27FC236}">
                <a16:creationId xmlns:a16="http://schemas.microsoft.com/office/drawing/2014/main" id="{7C553028-E79D-EF17-019C-0461B4FFBC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95564" y="1356463"/>
            <a:ext cx="1405173" cy="85834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BC7CE0C9-40E6-5262-5A03-362513CA26D8}"/>
              </a:ext>
            </a:extLst>
          </p:cNvPr>
          <p:cNvSpPr txBox="1">
            <a:spLocks/>
          </p:cNvSpPr>
          <p:nvPr/>
        </p:nvSpPr>
        <p:spPr>
          <a:xfrm>
            <a:off x="3058695" y="4761756"/>
            <a:ext cx="3155634" cy="394813"/>
          </a:xfrm>
          <a:prstGeom prst="rect">
            <a:avLst/>
          </a:prstGeom>
          <a:solidFill>
            <a:schemeClr val="tx1"/>
          </a:solidFill>
          <a:ln>
            <a:solidFill>
              <a:schemeClr val="accent1"/>
            </a:solidFill>
          </a:ln>
        </p:spPr>
        <p:txBody>
          <a:bodyPr vert="horz" lIns="91440" tIns="45720" rIns="91440" bIns="45720" rtlCol="0" anchor="b">
            <a:normAutofit fontScale="3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5000"/>
              </a:lnSpc>
              <a:spcAft>
                <a:spcPts val="800"/>
              </a:spcAft>
            </a:pPr>
            <a:r>
              <a:rPr lang="en-US" dirty="0">
                <a:solidFill>
                  <a:srgbClr val="FF0000"/>
                </a:solidFill>
                <a:latin typeface="Calibri" panose="020F0502020204030204" pitchFamily="34" charset="0"/>
                <a:cs typeface="Calibri" panose="020F0502020204030204" pitchFamily="34" charset="0"/>
              </a:rPr>
              <a:t>Northeastern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5" name="Google Shape;105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 – Model Architecture</a:t>
            </a:r>
            <a:endParaRPr dirty="0"/>
          </a:p>
        </p:txBody>
      </p:sp>
      <p:sp>
        <p:nvSpPr>
          <p:cNvPr id="1056" name="Google Shape;1056;p53"/>
          <p:cNvSpPr txBox="1">
            <a:spLocks noGrp="1"/>
          </p:cNvSpPr>
          <p:nvPr>
            <p:ph type="subTitle" idx="1"/>
          </p:nvPr>
        </p:nvSpPr>
        <p:spPr>
          <a:xfrm>
            <a:off x="720000" y="1136249"/>
            <a:ext cx="4378942" cy="3375625"/>
          </a:xfrm>
          <a:prstGeom prst="rect">
            <a:avLst/>
          </a:prstGeom>
        </p:spPr>
        <p:txBody>
          <a:bodyPr spcFirstLastPara="1" wrap="square" lIns="91425" tIns="91425" rIns="91425" bIns="91425" anchor="t" anchorCtr="0">
            <a:noAutofit/>
          </a:bodyPr>
          <a:lstStyle/>
          <a:p>
            <a:pPr marL="0" marR="0" algn="just">
              <a:lnSpc>
                <a:spcPct val="115000"/>
              </a:lnSpc>
              <a:spcAft>
                <a:spcPts val="800"/>
              </a:spcAft>
            </a:pPr>
            <a:r>
              <a:rPr lang="en-US" sz="1200" b="1" kern="100" dirty="0" err="1">
                <a:effectLst/>
                <a:latin typeface="Assistant" pitchFamily="2" charset="-79"/>
                <a:ea typeface="Aptos" panose="020B0004020202020204" pitchFamily="34" charset="0"/>
                <a:cs typeface="Assistant" pitchFamily="2" charset="-79"/>
              </a:rPr>
              <a:t>MedicalCNN</a:t>
            </a:r>
            <a:r>
              <a:rPr lang="en-US" sz="1200" b="1" kern="100" dirty="0">
                <a:latin typeface="Assistant" pitchFamily="2" charset="-79"/>
                <a:ea typeface="Aptos" panose="020B0004020202020204" pitchFamily="34" charset="0"/>
                <a:cs typeface="Assistant" pitchFamily="2" charset="-79"/>
              </a:rPr>
              <a:t>:</a:t>
            </a:r>
          </a:p>
          <a:p>
            <a:pPr marL="0" marR="0" algn="just">
              <a:lnSpc>
                <a:spcPct val="115000"/>
              </a:lnSpc>
              <a:spcAft>
                <a:spcPts val="800"/>
              </a:spcAft>
              <a:buFont typeface="+mj-lt"/>
              <a:buAutoNum type="arabicPeriod"/>
            </a:pPr>
            <a:r>
              <a:rPr lang="en-US" sz="1200" b="1" kern="100" dirty="0">
                <a:effectLst/>
                <a:latin typeface="Assistant" pitchFamily="2" charset="-79"/>
                <a:ea typeface="Aptos" panose="020B0004020202020204" pitchFamily="34" charset="0"/>
                <a:cs typeface="Assistant" pitchFamily="2" charset="-79"/>
              </a:rPr>
              <a:t>129 layers</a:t>
            </a:r>
            <a:r>
              <a:rPr lang="en-US" sz="1200" kern="100" dirty="0">
                <a:effectLst/>
                <a:latin typeface="Assistant" pitchFamily="2" charset="-79"/>
                <a:ea typeface="Aptos" panose="020B0004020202020204" pitchFamily="34" charset="0"/>
                <a:cs typeface="Assistant" pitchFamily="2" charset="-79"/>
              </a:rPr>
              <a:t> in total</a:t>
            </a:r>
          </a:p>
          <a:p>
            <a:pPr marL="228600" marR="0" lvl="0" indent="-228600" algn="just">
              <a:lnSpc>
                <a:spcPct val="115000"/>
              </a:lnSpc>
              <a:spcAft>
                <a:spcPts val="800"/>
              </a:spcAft>
              <a:buSzPts val="1000"/>
              <a:buFont typeface="+mj-lt"/>
              <a:buAutoNum type="arabicPeriod"/>
              <a:tabLst>
                <a:tab pos="457200" algn="l"/>
              </a:tabLst>
            </a:pPr>
            <a:r>
              <a:rPr lang="en-US" sz="1200" b="1" kern="100" dirty="0">
                <a:effectLst/>
                <a:latin typeface="Assistant" pitchFamily="2" charset="-79"/>
                <a:ea typeface="Aptos" panose="020B0004020202020204" pitchFamily="34" charset="0"/>
                <a:cs typeface="Assistant" pitchFamily="2" charset="-79"/>
              </a:rPr>
              <a:t>~22.5 million parameters</a:t>
            </a:r>
            <a:endParaRPr lang="en-US" sz="1200" kern="100" dirty="0">
              <a:effectLst/>
              <a:latin typeface="Assistant" pitchFamily="2" charset="-79"/>
              <a:ea typeface="Aptos" panose="020B0004020202020204" pitchFamily="34" charset="0"/>
              <a:cs typeface="Assistant" pitchFamily="2" charset="-79"/>
            </a:endParaRPr>
          </a:p>
          <a:p>
            <a:pPr marL="228600" marR="0" lvl="0" indent="-228600" algn="just">
              <a:lnSpc>
                <a:spcPct val="115000"/>
              </a:lnSpc>
              <a:spcAft>
                <a:spcPts val="800"/>
              </a:spcAft>
              <a:buSzPts val="1000"/>
              <a:buFont typeface="+mj-lt"/>
              <a:buAutoNum type="arabicPeriod"/>
              <a:tabLst>
                <a:tab pos="457200" algn="l"/>
              </a:tabLst>
            </a:pPr>
            <a:r>
              <a:rPr lang="en-US" sz="1200" kern="100" dirty="0">
                <a:effectLst/>
                <a:latin typeface="Assistant" pitchFamily="2" charset="-79"/>
                <a:ea typeface="Aptos" panose="020B0004020202020204" pitchFamily="34" charset="0"/>
                <a:cs typeface="Assistant" pitchFamily="2" charset="-79"/>
              </a:rPr>
              <a:t>combination of A convolutional stem (Conv → BN → </a:t>
            </a:r>
            <a:r>
              <a:rPr lang="en-US" sz="1200" kern="100" dirty="0" err="1">
                <a:effectLst/>
                <a:latin typeface="Assistant" pitchFamily="2" charset="-79"/>
                <a:ea typeface="Aptos" panose="020B0004020202020204" pitchFamily="34" charset="0"/>
                <a:cs typeface="Assistant" pitchFamily="2" charset="-79"/>
              </a:rPr>
              <a:t>ReLU</a:t>
            </a:r>
            <a:r>
              <a:rPr lang="en-US" sz="1200" kern="100" dirty="0">
                <a:effectLst/>
                <a:latin typeface="Assistant" pitchFamily="2" charset="-79"/>
                <a:ea typeface="Aptos" panose="020B0004020202020204" pitchFamily="34" charset="0"/>
                <a:cs typeface="Assistant" pitchFamily="2" charset="-79"/>
              </a:rPr>
              <a:t> → </a:t>
            </a:r>
            <a:r>
              <a:rPr lang="en-US" sz="1200" kern="100" dirty="0" err="1">
                <a:effectLst/>
                <a:latin typeface="Assistant" pitchFamily="2" charset="-79"/>
                <a:ea typeface="Aptos" panose="020B0004020202020204" pitchFamily="34" charset="0"/>
                <a:cs typeface="Assistant" pitchFamily="2" charset="-79"/>
              </a:rPr>
              <a:t>MaxPool</a:t>
            </a:r>
            <a:r>
              <a:rPr lang="en-US" sz="1200" kern="100" dirty="0">
                <a:effectLst/>
                <a:latin typeface="Assistant" pitchFamily="2" charset="-79"/>
                <a:ea typeface="Aptos" panose="020B0004020202020204" pitchFamily="34" charset="0"/>
                <a:cs typeface="Assistant" pitchFamily="2" charset="-79"/>
              </a:rPr>
              <a:t>)</a:t>
            </a:r>
          </a:p>
          <a:p>
            <a:pPr marL="742950" marR="0" lvl="1" indent="-285750" algn="just">
              <a:lnSpc>
                <a:spcPct val="115000"/>
              </a:lnSpc>
              <a:spcAft>
                <a:spcPts val="800"/>
              </a:spcAft>
              <a:buSzPts val="1000"/>
              <a:buFont typeface="Courier New" panose="02070309020205020404" pitchFamily="49" charset="0"/>
              <a:buChar char="o"/>
              <a:tabLst>
                <a:tab pos="914400" algn="l"/>
              </a:tabLst>
            </a:pPr>
            <a:r>
              <a:rPr lang="en-US" sz="1000" kern="100" dirty="0">
                <a:effectLst/>
                <a:latin typeface="Assistant" pitchFamily="2" charset="-79"/>
                <a:ea typeface="Aptos" panose="020B0004020202020204" pitchFamily="34" charset="0"/>
                <a:cs typeface="Assistant" pitchFamily="2" charset="-79"/>
              </a:rPr>
              <a:t>4 sequential residual stages (</a:t>
            </a:r>
            <a:r>
              <a:rPr lang="en-US" sz="1000" kern="100" dirty="0" err="1">
                <a:effectLst/>
                <a:latin typeface="Assistant" pitchFamily="2" charset="-79"/>
                <a:ea typeface="Aptos" panose="020B0004020202020204" pitchFamily="34" charset="0"/>
                <a:cs typeface="Assistant" pitchFamily="2" charset="-79"/>
              </a:rPr>
              <a:t>ResNet</a:t>
            </a:r>
            <a:r>
              <a:rPr lang="en-US" sz="1000" kern="100" dirty="0">
                <a:effectLst/>
                <a:latin typeface="Assistant" pitchFamily="2" charset="-79"/>
                <a:ea typeface="Aptos" panose="020B0004020202020204" pitchFamily="34" charset="0"/>
                <a:cs typeface="Assistant" pitchFamily="2" charset="-79"/>
              </a:rPr>
              <a:t>-style)</a:t>
            </a:r>
          </a:p>
          <a:p>
            <a:pPr marL="742950" marR="0" lvl="1" indent="-285750" algn="just">
              <a:lnSpc>
                <a:spcPct val="115000"/>
              </a:lnSpc>
              <a:spcAft>
                <a:spcPts val="800"/>
              </a:spcAft>
              <a:buSzPts val="1000"/>
              <a:buFont typeface="Courier New" panose="02070309020205020404" pitchFamily="49" charset="0"/>
              <a:buChar char="o"/>
              <a:tabLst>
                <a:tab pos="914400" algn="l"/>
              </a:tabLst>
            </a:pPr>
            <a:r>
              <a:rPr lang="en-US" sz="1000" kern="100" dirty="0" err="1">
                <a:effectLst/>
                <a:latin typeface="Assistant" pitchFamily="2" charset="-79"/>
                <a:ea typeface="Aptos" panose="020B0004020202020204" pitchFamily="34" charset="0"/>
                <a:cs typeface="Assistant" pitchFamily="2" charset="-79"/>
              </a:rPr>
              <a:t>AMulti</a:t>
            </a:r>
            <a:r>
              <a:rPr lang="en-US" sz="1000" kern="100" dirty="0">
                <a:effectLst/>
                <a:latin typeface="Assistant" pitchFamily="2" charset="-79"/>
                <a:ea typeface="Aptos" panose="020B0004020202020204" pitchFamily="34" charset="0"/>
                <a:cs typeface="Assistant" pitchFamily="2" charset="-79"/>
              </a:rPr>
              <a:t>-Dilated Block (capturing multi-scale context)</a:t>
            </a:r>
          </a:p>
          <a:p>
            <a:pPr marL="742950" marR="0" lvl="1" indent="-285750" algn="just">
              <a:lnSpc>
                <a:spcPct val="115000"/>
              </a:lnSpc>
              <a:spcAft>
                <a:spcPts val="800"/>
              </a:spcAft>
              <a:buSzPts val="1000"/>
              <a:buFont typeface="Courier New" panose="02070309020205020404" pitchFamily="49" charset="0"/>
              <a:buChar char="o"/>
              <a:tabLst>
                <a:tab pos="914400" algn="l"/>
              </a:tabLst>
            </a:pPr>
            <a:r>
              <a:rPr lang="en-US" sz="1000" kern="100" dirty="0">
                <a:effectLst/>
                <a:latin typeface="Assistant" pitchFamily="2" charset="-79"/>
                <a:ea typeface="Aptos" panose="020B0004020202020204" pitchFamily="34" charset="0"/>
                <a:cs typeface="Assistant" pitchFamily="2" charset="-79"/>
              </a:rPr>
              <a:t>SE attention modules within residual blocks</a:t>
            </a:r>
          </a:p>
          <a:p>
            <a:pPr marL="742950" marR="0" lvl="1" indent="-285750" algn="just">
              <a:lnSpc>
                <a:spcPct val="115000"/>
              </a:lnSpc>
              <a:spcAft>
                <a:spcPts val="800"/>
              </a:spcAft>
              <a:buSzPts val="1000"/>
              <a:buFont typeface="Courier New" panose="02070309020205020404" pitchFamily="49" charset="0"/>
              <a:buChar char="o"/>
              <a:tabLst>
                <a:tab pos="914400" algn="l"/>
              </a:tabLst>
            </a:pPr>
            <a:r>
              <a:rPr lang="en-US" sz="1000" kern="100" dirty="0">
                <a:effectLst/>
                <a:latin typeface="Assistant" pitchFamily="2" charset="-79"/>
                <a:ea typeface="Aptos" panose="020B0004020202020204" pitchFamily="34" charset="0"/>
                <a:cs typeface="Assistant" pitchFamily="2" charset="-79"/>
              </a:rPr>
              <a:t>A deep, regularized MLP head with </a:t>
            </a:r>
            <a:r>
              <a:rPr lang="en-US" sz="1000" kern="100" dirty="0" err="1">
                <a:effectLst/>
                <a:latin typeface="Assistant" pitchFamily="2" charset="-79"/>
                <a:ea typeface="Aptos" panose="020B0004020202020204" pitchFamily="34" charset="0"/>
                <a:cs typeface="Assistant" pitchFamily="2" charset="-79"/>
              </a:rPr>
              <a:t>BatchNorm</a:t>
            </a:r>
            <a:r>
              <a:rPr lang="en-US" sz="1000" kern="100" dirty="0">
                <a:effectLst/>
                <a:latin typeface="Assistant" pitchFamily="2" charset="-79"/>
                <a:ea typeface="Aptos" panose="020B0004020202020204" pitchFamily="34" charset="0"/>
                <a:cs typeface="Assistant" pitchFamily="2" charset="-79"/>
              </a:rPr>
              <a:t> + Dropout</a:t>
            </a:r>
          </a:p>
          <a:p>
            <a:pPr marL="742950" marR="0" lvl="1" indent="-285750" algn="just">
              <a:lnSpc>
                <a:spcPct val="115000"/>
              </a:lnSpc>
              <a:spcAft>
                <a:spcPts val="800"/>
              </a:spcAft>
              <a:buSzPts val="1000"/>
              <a:buFont typeface="Courier New" panose="02070309020205020404" pitchFamily="49" charset="0"/>
              <a:buChar char="o"/>
              <a:tabLst>
                <a:tab pos="914400" algn="l"/>
              </a:tabLst>
            </a:pPr>
            <a:r>
              <a:rPr lang="en-US" sz="1000" kern="100" dirty="0">
                <a:effectLst/>
                <a:latin typeface="Assistant" pitchFamily="2" charset="-79"/>
                <a:ea typeface="Aptos" panose="020B0004020202020204" pitchFamily="34" charset="0"/>
                <a:cs typeface="Assistant" pitchFamily="2" charset="-79"/>
              </a:rPr>
              <a:t>Global average pooling before classification</a:t>
            </a:r>
          </a:p>
        </p:txBody>
      </p:sp>
      <p:pic>
        <p:nvPicPr>
          <p:cNvPr id="1066" name="Google Shape;1066;p53"/>
          <p:cNvPicPr preferRelativeResize="0"/>
          <p:nvPr/>
        </p:nvPicPr>
        <p:blipFill>
          <a:blip r:embed="rId3">
            <a:alphaModFix/>
          </a:blip>
          <a:stretch>
            <a:fillRect/>
          </a:stretch>
        </p:blipFill>
        <p:spPr>
          <a:xfrm>
            <a:off x="8361075" y="584187"/>
            <a:ext cx="173870" cy="264025"/>
          </a:xfrm>
          <a:prstGeom prst="rect">
            <a:avLst/>
          </a:prstGeom>
          <a:noFill/>
          <a:ln>
            <a:noFill/>
          </a:ln>
        </p:spPr>
      </p:pic>
      <p:pic>
        <p:nvPicPr>
          <p:cNvPr id="1067" name="Google Shape;1067;p53"/>
          <p:cNvPicPr preferRelativeResize="0"/>
          <p:nvPr/>
        </p:nvPicPr>
        <p:blipFill>
          <a:blip r:embed="rId4">
            <a:alphaModFix/>
          </a:blip>
          <a:stretch>
            <a:fillRect/>
          </a:stretch>
        </p:blipFill>
        <p:spPr>
          <a:xfrm>
            <a:off x="5679812" y="1350575"/>
            <a:ext cx="113300" cy="113300"/>
          </a:xfrm>
          <a:prstGeom prst="rect">
            <a:avLst/>
          </a:prstGeom>
          <a:noFill/>
          <a:ln>
            <a:noFill/>
          </a:ln>
        </p:spPr>
      </p:pic>
      <p:pic>
        <p:nvPicPr>
          <p:cNvPr id="1068" name="Google Shape;1068;p53"/>
          <p:cNvPicPr preferRelativeResize="0"/>
          <p:nvPr/>
        </p:nvPicPr>
        <p:blipFill>
          <a:blip r:embed="rId4">
            <a:alphaModFix/>
          </a:blip>
          <a:stretch>
            <a:fillRect/>
          </a:stretch>
        </p:blipFill>
        <p:spPr>
          <a:xfrm>
            <a:off x="3393812" y="4398575"/>
            <a:ext cx="113300" cy="113300"/>
          </a:xfrm>
          <a:prstGeom prst="rect">
            <a:avLst/>
          </a:prstGeom>
          <a:noFill/>
          <a:ln>
            <a:noFill/>
          </a:ln>
        </p:spPr>
      </p:pic>
      <p:pic>
        <p:nvPicPr>
          <p:cNvPr id="1069" name="Google Shape;1069;p53"/>
          <p:cNvPicPr preferRelativeResize="0"/>
          <p:nvPr/>
        </p:nvPicPr>
        <p:blipFill>
          <a:blip r:embed="rId3">
            <a:alphaModFix/>
          </a:blip>
          <a:stretch>
            <a:fillRect/>
          </a:stretch>
        </p:blipFill>
        <p:spPr>
          <a:xfrm>
            <a:off x="8132475" y="3022587"/>
            <a:ext cx="173870" cy="264025"/>
          </a:xfrm>
          <a:prstGeom prst="rect">
            <a:avLst/>
          </a:prstGeom>
          <a:noFill/>
          <a:ln>
            <a:noFill/>
          </a:ln>
        </p:spPr>
      </p:pic>
      <p:pic>
        <p:nvPicPr>
          <p:cNvPr id="2" name="Picture 1" descr="A diagram of a process&#10;&#10;Description automatically generated">
            <a:extLst>
              <a:ext uri="{FF2B5EF4-FFF2-40B4-BE49-F238E27FC236}">
                <a16:creationId xmlns:a16="http://schemas.microsoft.com/office/drawing/2014/main" id="{C25F1DD7-9D67-F04C-016F-1EEA82C5A569}"/>
              </a:ext>
            </a:extLst>
          </p:cNvPr>
          <p:cNvPicPr>
            <a:picLocks noChangeAspect="1"/>
          </p:cNvPicPr>
          <p:nvPr/>
        </p:nvPicPr>
        <p:blipFill>
          <a:blip r:embed="rId5"/>
          <a:stretch>
            <a:fillRect/>
          </a:stretch>
        </p:blipFill>
        <p:spPr>
          <a:xfrm>
            <a:off x="5187345" y="1099180"/>
            <a:ext cx="3347600" cy="38468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2">
          <a:extLst>
            <a:ext uri="{FF2B5EF4-FFF2-40B4-BE49-F238E27FC236}">
              <a16:creationId xmlns:a16="http://schemas.microsoft.com/office/drawing/2014/main" id="{A402AEE7-93A7-C0C3-C90E-63DA58FDB93C}"/>
            </a:ext>
          </a:extLst>
        </p:cNvPr>
        <p:cNvGrpSpPr/>
        <p:nvPr/>
      </p:nvGrpSpPr>
      <p:grpSpPr>
        <a:xfrm>
          <a:off x="0" y="0"/>
          <a:ext cx="0" cy="0"/>
          <a:chOff x="0" y="0"/>
          <a:chExt cx="0" cy="0"/>
        </a:xfrm>
      </p:grpSpPr>
      <p:sp>
        <p:nvSpPr>
          <p:cNvPr id="1055" name="Google Shape;1055;p53">
            <a:extLst>
              <a:ext uri="{FF2B5EF4-FFF2-40B4-BE49-F238E27FC236}">
                <a16:creationId xmlns:a16="http://schemas.microsoft.com/office/drawing/2014/main" id="{96916764-7E1F-C45A-A6E9-7C79B73139C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Methodology – Parallelization Techniques</a:t>
            </a:r>
            <a:endParaRPr dirty="0"/>
          </a:p>
        </p:txBody>
      </p:sp>
      <p:pic>
        <p:nvPicPr>
          <p:cNvPr id="1066" name="Google Shape;1066;p53">
            <a:extLst>
              <a:ext uri="{FF2B5EF4-FFF2-40B4-BE49-F238E27FC236}">
                <a16:creationId xmlns:a16="http://schemas.microsoft.com/office/drawing/2014/main" id="{4C3BF155-E1ED-0145-D080-E014EDCCA018}"/>
              </a:ext>
            </a:extLst>
          </p:cNvPr>
          <p:cNvPicPr preferRelativeResize="0"/>
          <p:nvPr/>
        </p:nvPicPr>
        <p:blipFill>
          <a:blip r:embed="rId3">
            <a:alphaModFix/>
          </a:blip>
          <a:stretch>
            <a:fillRect/>
          </a:stretch>
        </p:blipFill>
        <p:spPr>
          <a:xfrm>
            <a:off x="8361075" y="584187"/>
            <a:ext cx="173870" cy="264025"/>
          </a:xfrm>
          <a:prstGeom prst="rect">
            <a:avLst/>
          </a:prstGeom>
          <a:noFill/>
          <a:ln>
            <a:noFill/>
          </a:ln>
        </p:spPr>
      </p:pic>
      <p:pic>
        <p:nvPicPr>
          <p:cNvPr id="1067" name="Google Shape;1067;p53">
            <a:extLst>
              <a:ext uri="{FF2B5EF4-FFF2-40B4-BE49-F238E27FC236}">
                <a16:creationId xmlns:a16="http://schemas.microsoft.com/office/drawing/2014/main" id="{6AB0CE12-0984-836D-3184-65126389DCDA}"/>
              </a:ext>
            </a:extLst>
          </p:cNvPr>
          <p:cNvPicPr preferRelativeResize="0"/>
          <p:nvPr/>
        </p:nvPicPr>
        <p:blipFill>
          <a:blip r:embed="rId4">
            <a:alphaModFix/>
          </a:blip>
          <a:stretch>
            <a:fillRect/>
          </a:stretch>
        </p:blipFill>
        <p:spPr>
          <a:xfrm>
            <a:off x="5679812" y="1350575"/>
            <a:ext cx="113300" cy="113300"/>
          </a:xfrm>
          <a:prstGeom prst="rect">
            <a:avLst/>
          </a:prstGeom>
          <a:noFill/>
          <a:ln>
            <a:noFill/>
          </a:ln>
        </p:spPr>
      </p:pic>
      <p:pic>
        <p:nvPicPr>
          <p:cNvPr id="1068" name="Google Shape;1068;p53">
            <a:extLst>
              <a:ext uri="{FF2B5EF4-FFF2-40B4-BE49-F238E27FC236}">
                <a16:creationId xmlns:a16="http://schemas.microsoft.com/office/drawing/2014/main" id="{358704E0-9A2F-5BE1-112D-EC241ACB76B1}"/>
              </a:ext>
            </a:extLst>
          </p:cNvPr>
          <p:cNvPicPr preferRelativeResize="0"/>
          <p:nvPr/>
        </p:nvPicPr>
        <p:blipFill>
          <a:blip r:embed="rId4">
            <a:alphaModFix/>
          </a:blip>
          <a:stretch>
            <a:fillRect/>
          </a:stretch>
        </p:blipFill>
        <p:spPr>
          <a:xfrm>
            <a:off x="3393812" y="4398575"/>
            <a:ext cx="113300" cy="113300"/>
          </a:xfrm>
          <a:prstGeom prst="rect">
            <a:avLst/>
          </a:prstGeom>
          <a:noFill/>
          <a:ln>
            <a:noFill/>
          </a:ln>
        </p:spPr>
      </p:pic>
      <p:pic>
        <p:nvPicPr>
          <p:cNvPr id="1069" name="Google Shape;1069;p53">
            <a:extLst>
              <a:ext uri="{FF2B5EF4-FFF2-40B4-BE49-F238E27FC236}">
                <a16:creationId xmlns:a16="http://schemas.microsoft.com/office/drawing/2014/main" id="{B3800047-A82D-F528-4999-B859DFE9C3CB}"/>
              </a:ext>
            </a:extLst>
          </p:cNvPr>
          <p:cNvPicPr preferRelativeResize="0"/>
          <p:nvPr/>
        </p:nvPicPr>
        <p:blipFill>
          <a:blip r:embed="rId3">
            <a:alphaModFix/>
          </a:blip>
          <a:stretch>
            <a:fillRect/>
          </a:stretch>
        </p:blipFill>
        <p:spPr>
          <a:xfrm>
            <a:off x="8132475" y="3022587"/>
            <a:ext cx="173870" cy="264025"/>
          </a:xfrm>
          <a:prstGeom prst="rect">
            <a:avLst/>
          </a:prstGeom>
          <a:noFill/>
          <a:ln>
            <a:noFill/>
          </a:ln>
        </p:spPr>
      </p:pic>
      <p:sp>
        <p:nvSpPr>
          <p:cNvPr id="3" name="Subtitle 2">
            <a:extLst>
              <a:ext uri="{FF2B5EF4-FFF2-40B4-BE49-F238E27FC236}">
                <a16:creationId xmlns:a16="http://schemas.microsoft.com/office/drawing/2014/main" id="{EE72E089-5DB8-6D48-F799-E00B7B9A4ADA}"/>
              </a:ext>
            </a:extLst>
          </p:cNvPr>
          <p:cNvSpPr>
            <a:spLocks noGrp="1"/>
          </p:cNvSpPr>
          <p:nvPr>
            <p:ph type="subTitle" idx="1"/>
          </p:nvPr>
        </p:nvSpPr>
        <p:spPr>
          <a:xfrm>
            <a:off x="1798316" y="1619098"/>
            <a:ext cx="5748845" cy="1535501"/>
          </a:xfrm>
        </p:spPr>
        <p:txBody>
          <a:bodyPr/>
          <a:lstStyle/>
          <a:p>
            <a:pPr marL="342900" marR="0" lvl="0" indent="-342900" algn="just">
              <a:lnSpc>
                <a:spcPct val="115000"/>
              </a:lnSpc>
              <a:buFont typeface="+mj-lt"/>
              <a:buAutoNum type="arabicParenBoth"/>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DDP to train model on CPUs [2,4,8,16,24,32]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buFont typeface="+mj-lt"/>
              <a:buAutoNum type="arabicParenBoth"/>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DDP to train model on GPUs [2,4] [P100,V100 SXM-2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buFont typeface="+mj-lt"/>
              <a:buAutoNum type="arabicParenBoth"/>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DDP + AMP to train GPU.</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gn="just">
              <a:lnSpc>
                <a:spcPct val="115000"/>
              </a:lnSpc>
              <a:spcAft>
                <a:spcPts val="800"/>
              </a:spcAft>
              <a:buFont typeface="+mj-lt"/>
              <a:buAutoNum type="arabicParenBoth"/>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DDP + AMP + Model Parallel GPU.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Google Shape;1055;p53">
            <a:extLst>
              <a:ext uri="{FF2B5EF4-FFF2-40B4-BE49-F238E27FC236}">
                <a16:creationId xmlns:a16="http://schemas.microsoft.com/office/drawing/2014/main" id="{DA3696A2-50CE-366F-1A03-6F3848EED709}"/>
              </a:ext>
            </a:extLst>
          </p:cNvPr>
          <p:cNvSpPr txBox="1">
            <a:spLocks/>
          </p:cNvSpPr>
          <p:nvPr/>
        </p:nvSpPr>
        <p:spPr>
          <a:xfrm>
            <a:off x="3251319" y="1161106"/>
            <a:ext cx="264136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dirty="0"/>
              <a:t>Implemented</a:t>
            </a:r>
          </a:p>
        </p:txBody>
      </p:sp>
      <p:sp>
        <p:nvSpPr>
          <p:cNvPr id="5" name="Google Shape;1462;p68">
            <a:extLst>
              <a:ext uri="{FF2B5EF4-FFF2-40B4-BE49-F238E27FC236}">
                <a16:creationId xmlns:a16="http://schemas.microsoft.com/office/drawing/2014/main" id="{6548C868-AD5B-FFFB-3B0D-096F4C26A9E5}"/>
              </a:ext>
            </a:extLst>
          </p:cNvPr>
          <p:cNvSpPr txBox="1">
            <a:spLocks/>
          </p:cNvSpPr>
          <p:nvPr/>
        </p:nvSpPr>
        <p:spPr>
          <a:xfrm>
            <a:off x="4777881" y="3842535"/>
            <a:ext cx="3036843" cy="6994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000" dirty="0"/>
              <a:t>12.6 hours for serial implementation</a:t>
            </a:r>
          </a:p>
        </p:txBody>
      </p:sp>
    </p:spTree>
    <p:extLst>
      <p:ext uri="{BB962C8B-B14F-4D97-AF65-F5344CB8AC3E}">
        <p14:creationId xmlns:p14="http://schemas.microsoft.com/office/powerpoint/2010/main" val="1695453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9">
          <a:extLst>
            <a:ext uri="{FF2B5EF4-FFF2-40B4-BE49-F238E27FC236}">
              <a16:creationId xmlns:a16="http://schemas.microsoft.com/office/drawing/2014/main" id="{64277BB8-3A1D-A071-8A30-4F3B99840601}"/>
            </a:ext>
          </a:extLst>
        </p:cNvPr>
        <p:cNvGrpSpPr/>
        <p:nvPr/>
      </p:nvGrpSpPr>
      <p:grpSpPr>
        <a:xfrm>
          <a:off x="0" y="0"/>
          <a:ext cx="0" cy="0"/>
          <a:chOff x="0" y="0"/>
          <a:chExt cx="0" cy="0"/>
        </a:xfrm>
      </p:grpSpPr>
      <p:sp>
        <p:nvSpPr>
          <p:cNvPr id="1370" name="Google Shape;1370;p65">
            <a:extLst>
              <a:ext uri="{FF2B5EF4-FFF2-40B4-BE49-F238E27FC236}">
                <a16:creationId xmlns:a16="http://schemas.microsoft.com/office/drawing/2014/main" id="{839C7D0E-E4B6-8DD7-B8B3-3EB9C8959646}"/>
              </a:ext>
            </a:extLst>
          </p:cNvPr>
          <p:cNvSpPr txBox="1">
            <a:spLocks noGrp="1"/>
          </p:cNvSpPr>
          <p:nvPr>
            <p:ph type="title"/>
          </p:nvPr>
        </p:nvSpPr>
        <p:spPr>
          <a:xfrm>
            <a:off x="3416807" y="2954834"/>
            <a:ext cx="5042305" cy="88882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Analysis &amp; Results</a:t>
            </a:r>
            <a:endParaRPr dirty="0"/>
          </a:p>
        </p:txBody>
      </p:sp>
      <p:sp>
        <p:nvSpPr>
          <p:cNvPr id="1371" name="Google Shape;1371;p65">
            <a:extLst>
              <a:ext uri="{FF2B5EF4-FFF2-40B4-BE49-F238E27FC236}">
                <a16:creationId xmlns:a16="http://schemas.microsoft.com/office/drawing/2014/main" id="{3A927809-3030-F1B5-A3D2-16E4A8F8D5EA}"/>
              </a:ext>
            </a:extLst>
          </p:cNvPr>
          <p:cNvSpPr txBox="1">
            <a:spLocks noGrp="1"/>
          </p:cNvSpPr>
          <p:nvPr>
            <p:ph type="title" idx="2"/>
          </p:nvPr>
        </p:nvSpPr>
        <p:spPr>
          <a:xfrm>
            <a:off x="7212701" y="1601375"/>
            <a:ext cx="11073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pic>
        <p:nvPicPr>
          <p:cNvPr id="1373" name="Google Shape;1373;p65">
            <a:extLst>
              <a:ext uri="{FF2B5EF4-FFF2-40B4-BE49-F238E27FC236}">
                <a16:creationId xmlns:a16="http://schemas.microsoft.com/office/drawing/2014/main" id="{B08BA337-17D9-9357-079E-6FA2F9C9325D}"/>
              </a:ext>
            </a:extLst>
          </p:cNvPr>
          <p:cNvPicPr preferRelativeResize="0"/>
          <p:nvPr/>
        </p:nvPicPr>
        <p:blipFill>
          <a:blip r:embed="rId3">
            <a:alphaModFix/>
          </a:blip>
          <a:stretch>
            <a:fillRect/>
          </a:stretch>
        </p:blipFill>
        <p:spPr>
          <a:xfrm rot="5400000">
            <a:off x="1119838" y="2359862"/>
            <a:ext cx="2877550" cy="2689725"/>
          </a:xfrm>
          <a:prstGeom prst="rect">
            <a:avLst/>
          </a:prstGeom>
          <a:noFill/>
          <a:ln>
            <a:noFill/>
          </a:ln>
        </p:spPr>
      </p:pic>
      <p:pic>
        <p:nvPicPr>
          <p:cNvPr id="1374" name="Google Shape;1374;p65">
            <a:extLst>
              <a:ext uri="{FF2B5EF4-FFF2-40B4-BE49-F238E27FC236}">
                <a16:creationId xmlns:a16="http://schemas.microsoft.com/office/drawing/2014/main" id="{2EFC137D-6495-2907-484E-817568A4EC49}"/>
              </a:ext>
            </a:extLst>
          </p:cNvPr>
          <p:cNvPicPr preferRelativeResize="0"/>
          <p:nvPr/>
        </p:nvPicPr>
        <p:blipFill>
          <a:blip r:embed="rId4">
            <a:alphaModFix/>
          </a:blip>
          <a:stretch>
            <a:fillRect/>
          </a:stretch>
        </p:blipFill>
        <p:spPr>
          <a:xfrm>
            <a:off x="1098237" y="2689288"/>
            <a:ext cx="113300" cy="113300"/>
          </a:xfrm>
          <a:prstGeom prst="rect">
            <a:avLst/>
          </a:prstGeom>
          <a:noFill/>
          <a:ln>
            <a:noFill/>
          </a:ln>
        </p:spPr>
      </p:pic>
      <p:pic>
        <p:nvPicPr>
          <p:cNvPr id="1375" name="Google Shape;1375;p65">
            <a:extLst>
              <a:ext uri="{FF2B5EF4-FFF2-40B4-BE49-F238E27FC236}">
                <a16:creationId xmlns:a16="http://schemas.microsoft.com/office/drawing/2014/main" id="{B2A9A305-77A1-9A6A-FCB3-B3FC35564207}"/>
              </a:ext>
            </a:extLst>
          </p:cNvPr>
          <p:cNvPicPr preferRelativeResize="0"/>
          <p:nvPr/>
        </p:nvPicPr>
        <p:blipFill>
          <a:blip r:embed="rId4">
            <a:alphaModFix/>
          </a:blip>
          <a:stretch>
            <a:fillRect/>
          </a:stretch>
        </p:blipFill>
        <p:spPr>
          <a:xfrm>
            <a:off x="2698437" y="4365688"/>
            <a:ext cx="113300" cy="113300"/>
          </a:xfrm>
          <a:prstGeom prst="rect">
            <a:avLst/>
          </a:prstGeom>
          <a:noFill/>
          <a:ln>
            <a:noFill/>
          </a:ln>
        </p:spPr>
      </p:pic>
      <p:pic>
        <p:nvPicPr>
          <p:cNvPr id="1376" name="Google Shape;1376;p65">
            <a:extLst>
              <a:ext uri="{FF2B5EF4-FFF2-40B4-BE49-F238E27FC236}">
                <a16:creationId xmlns:a16="http://schemas.microsoft.com/office/drawing/2014/main" id="{9D2265AE-EA19-BFBA-D2F1-802368E44797}"/>
              </a:ext>
            </a:extLst>
          </p:cNvPr>
          <p:cNvPicPr preferRelativeResize="0"/>
          <p:nvPr/>
        </p:nvPicPr>
        <p:blipFill>
          <a:blip r:embed="rId4">
            <a:alphaModFix/>
          </a:blip>
          <a:stretch>
            <a:fillRect/>
          </a:stretch>
        </p:blipFill>
        <p:spPr>
          <a:xfrm>
            <a:off x="4667137" y="708088"/>
            <a:ext cx="113300" cy="113300"/>
          </a:xfrm>
          <a:prstGeom prst="rect">
            <a:avLst/>
          </a:prstGeom>
          <a:noFill/>
          <a:ln>
            <a:noFill/>
          </a:ln>
        </p:spPr>
      </p:pic>
      <p:pic>
        <p:nvPicPr>
          <p:cNvPr id="1377" name="Google Shape;1377;p65">
            <a:extLst>
              <a:ext uri="{FF2B5EF4-FFF2-40B4-BE49-F238E27FC236}">
                <a16:creationId xmlns:a16="http://schemas.microsoft.com/office/drawing/2014/main" id="{183C8520-F04B-E812-F3C2-9493FD55F8DF}"/>
              </a:ext>
            </a:extLst>
          </p:cNvPr>
          <p:cNvPicPr preferRelativeResize="0"/>
          <p:nvPr/>
        </p:nvPicPr>
        <p:blipFill>
          <a:blip r:embed="rId5">
            <a:alphaModFix/>
          </a:blip>
          <a:stretch>
            <a:fillRect/>
          </a:stretch>
        </p:blipFill>
        <p:spPr>
          <a:xfrm>
            <a:off x="3242937" y="1014562"/>
            <a:ext cx="173870" cy="264025"/>
          </a:xfrm>
          <a:prstGeom prst="rect">
            <a:avLst/>
          </a:prstGeom>
          <a:noFill/>
          <a:ln>
            <a:noFill/>
          </a:ln>
        </p:spPr>
      </p:pic>
      <p:pic>
        <p:nvPicPr>
          <p:cNvPr id="1378" name="Google Shape;1378;p65">
            <a:extLst>
              <a:ext uri="{FF2B5EF4-FFF2-40B4-BE49-F238E27FC236}">
                <a16:creationId xmlns:a16="http://schemas.microsoft.com/office/drawing/2014/main" id="{2645C9B7-3960-CE17-0BDF-6F6696AD33CB}"/>
              </a:ext>
            </a:extLst>
          </p:cNvPr>
          <p:cNvPicPr preferRelativeResize="0"/>
          <p:nvPr/>
        </p:nvPicPr>
        <p:blipFill>
          <a:blip r:embed="rId5">
            <a:alphaModFix/>
          </a:blip>
          <a:stretch>
            <a:fillRect/>
          </a:stretch>
        </p:blipFill>
        <p:spPr>
          <a:xfrm>
            <a:off x="2077062" y="4028587"/>
            <a:ext cx="173870" cy="264025"/>
          </a:xfrm>
          <a:prstGeom prst="rect">
            <a:avLst/>
          </a:prstGeom>
          <a:noFill/>
          <a:ln>
            <a:noFill/>
          </a:ln>
        </p:spPr>
      </p:pic>
      <p:pic>
        <p:nvPicPr>
          <p:cNvPr id="1379" name="Google Shape;1379;p65">
            <a:extLst>
              <a:ext uri="{FF2B5EF4-FFF2-40B4-BE49-F238E27FC236}">
                <a16:creationId xmlns:a16="http://schemas.microsoft.com/office/drawing/2014/main" id="{1EA9DACA-0C27-DB80-45D4-6D08C9AFDAF3}"/>
              </a:ext>
            </a:extLst>
          </p:cNvPr>
          <p:cNvPicPr preferRelativeResize="0"/>
          <p:nvPr/>
        </p:nvPicPr>
        <p:blipFill>
          <a:blip r:embed="rId5">
            <a:alphaModFix/>
          </a:blip>
          <a:stretch>
            <a:fillRect/>
          </a:stretch>
        </p:blipFill>
        <p:spPr>
          <a:xfrm>
            <a:off x="6511862" y="1601387"/>
            <a:ext cx="173870" cy="264025"/>
          </a:xfrm>
          <a:prstGeom prst="rect">
            <a:avLst/>
          </a:prstGeom>
          <a:noFill/>
          <a:ln>
            <a:noFill/>
          </a:ln>
        </p:spPr>
      </p:pic>
      <p:pic>
        <p:nvPicPr>
          <p:cNvPr id="1380" name="Google Shape;1380;p65">
            <a:extLst>
              <a:ext uri="{FF2B5EF4-FFF2-40B4-BE49-F238E27FC236}">
                <a16:creationId xmlns:a16="http://schemas.microsoft.com/office/drawing/2014/main" id="{F7890547-02B5-6389-755B-BA9FD960347A}"/>
              </a:ext>
            </a:extLst>
          </p:cNvPr>
          <p:cNvPicPr preferRelativeResize="0"/>
          <p:nvPr/>
        </p:nvPicPr>
        <p:blipFill>
          <a:blip r:embed="rId5">
            <a:alphaModFix/>
          </a:blip>
          <a:stretch>
            <a:fillRect/>
          </a:stretch>
        </p:blipFill>
        <p:spPr>
          <a:xfrm>
            <a:off x="5925312" y="4290337"/>
            <a:ext cx="173870" cy="264025"/>
          </a:xfrm>
          <a:prstGeom prst="rect">
            <a:avLst/>
          </a:prstGeom>
          <a:noFill/>
          <a:ln>
            <a:noFill/>
          </a:ln>
        </p:spPr>
      </p:pic>
      <p:grpSp>
        <p:nvGrpSpPr>
          <p:cNvPr id="1381" name="Google Shape;1381;p65">
            <a:extLst>
              <a:ext uri="{FF2B5EF4-FFF2-40B4-BE49-F238E27FC236}">
                <a16:creationId xmlns:a16="http://schemas.microsoft.com/office/drawing/2014/main" id="{D6F75BE5-B94C-2E38-65E5-2BA01D8B25DB}"/>
              </a:ext>
            </a:extLst>
          </p:cNvPr>
          <p:cNvGrpSpPr/>
          <p:nvPr/>
        </p:nvGrpSpPr>
        <p:grpSpPr>
          <a:xfrm rot="435186" flipH="1">
            <a:off x="1342606" y="421752"/>
            <a:ext cx="986396" cy="686007"/>
            <a:chOff x="3370900" y="1218500"/>
            <a:chExt cx="850650" cy="591600"/>
          </a:xfrm>
        </p:grpSpPr>
        <p:sp>
          <p:nvSpPr>
            <p:cNvPr id="1382" name="Google Shape;1382;p65">
              <a:extLst>
                <a:ext uri="{FF2B5EF4-FFF2-40B4-BE49-F238E27FC236}">
                  <a16:creationId xmlns:a16="http://schemas.microsoft.com/office/drawing/2014/main" id="{A65E9BAC-00C6-1D08-2446-8E1E8FE5B5CC}"/>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a:extLst>
                <a:ext uri="{FF2B5EF4-FFF2-40B4-BE49-F238E27FC236}">
                  <a16:creationId xmlns:a16="http://schemas.microsoft.com/office/drawing/2014/main" id="{DA57FBFD-7DE2-76DC-B2F8-F2F1427D2625}"/>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a:extLst>
                <a:ext uri="{FF2B5EF4-FFF2-40B4-BE49-F238E27FC236}">
                  <a16:creationId xmlns:a16="http://schemas.microsoft.com/office/drawing/2014/main" id="{EF6C66B6-83BC-9E62-3E67-63B778BCA3DA}"/>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a:extLst>
                <a:ext uri="{FF2B5EF4-FFF2-40B4-BE49-F238E27FC236}">
                  <a16:creationId xmlns:a16="http://schemas.microsoft.com/office/drawing/2014/main" id="{ABBE7F30-2820-1CC7-9CD8-EB3947C0BDB2}"/>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a:extLst>
                <a:ext uri="{FF2B5EF4-FFF2-40B4-BE49-F238E27FC236}">
                  <a16:creationId xmlns:a16="http://schemas.microsoft.com/office/drawing/2014/main" id="{A64C5B0D-E0F9-E2BC-31D6-B5F76A3DB0AE}"/>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a:extLst>
                <a:ext uri="{FF2B5EF4-FFF2-40B4-BE49-F238E27FC236}">
                  <a16:creationId xmlns:a16="http://schemas.microsoft.com/office/drawing/2014/main" id="{EC89FCFB-728B-E323-FCA9-7FD716EC5FF3}"/>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5">
              <a:extLst>
                <a:ext uri="{FF2B5EF4-FFF2-40B4-BE49-F238E27FC236}">
                  <a16:creationId xmlns:a16="http://schemas.microsoft.com/office/drawing/2014/main" id="{AF037D5A-7EF2-5BA3-BA58-526E71DA13AB}"/>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5">
              <a:extLst>
                <a:ext uri="{FF2B5EF4-FFF2-40B4-BE49-F238E27FC236}">
                  <a16:creationId xmlns:a16="http://schemas.microsoft.com/office/drawing/2014/main" id="{FAD8A0D8-9302-A9C0-F239-06A01F886A5B}"/>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5">
              <a:extLst>
                <a:ext uri="{FF2B5EF4-FFF2-40B4-BE49-F238E27FC236}">
                  <a16:creationId xmlns:a16="http://schemas.microsoft.com/office/drawing/2014/main" id="{96B96D12-8BC5-92FE-E15E-61A6B9E2D3AA}"/>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5">
              <a:extLst>
                <a:ext uri="{FF2B5EF4-FFF2-40B4-BE49-F238E27FC236}">
                  <a16:creationId xmlns:a16="http://schemas.microsoft.com/office/drawing/2014/main" id="{E97B9D9E-2559-2E28-BE4B-E9E190FE3339}"/>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5">
              <a:extLst>
                <a:ext uri="{FF2B5EF4-FFF2-40B4-BE49-F238E27FC236}">
                  <a16:creationId xmlns:a16="http://schemas.microsoft.com/office/drawing/2014/main" id="{B74963D0-5D72-BEFF-9E7E-B5863D4C23D2}"/>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5">
            <a:extLst>
              <a:ext uri="{FF2B5EF4-FFF2-40B4-BE49-F238E27FC236}">
                <a16:creationId xmlns:a16="http://schemas.microsoft.com/office/drawing/2014/main" id="{66E2BCD9-F0E2-7C51-D6EA-3BE45F8C1575}"/>
              </a:ext>
            </a:extLst>
          </p:cNvPr>
          <p:cNvGrpSpPr/>
          <p:nvPr/>
        </p:nvGrpSpPr>
        <p:grpSpPr>
          <a:xfrm rot="-1192351" flipH="1">
            <a:off x="4232217" y="3817568"/>
            <a:ext cx="986461" cy="686052"/>
            <a:chOff x="3370900" y="1218500"/>
            <a:chExt cx="850650" cy="591600"/>
          </a:xfrm>
        </p:grpSpPr>
        <p:sp>
          <p:nvSpPr>
            <p:cNvPr id="1394" name="Google Shape;1394;p65">
              <a:extLst>
                <a:ext uri="{FF2B5EF4-FFF2-40B4-BE49-F238E27FC236}">
                  <a16:creationId xmlns:a16="http://schemas.microsoft.com/office/drawing/2014/main" id="{265AEDEE-E9A2-E54E-7806-E910709997DA}"/>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5">
              <a:extLst>
                <a:ext uri="{FF2B5EF4-FFF2-40B4-BE49-F238E27FC236}">
                  <a16:creationId xmlns:a16="http://schemas.microsoft.com/office/drawing/2014/main" id="{7C2EBA84-3B07-EBF4-2BF2-F0C8AB6D5EA6}"/>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5">
              <a:extLst>
                <a:ext uri="{FF2B5EF4-FFF2-40B4-BE49-F238E27FC236}">
                  <a16:creationId xmlns:a16="http://schemas.microsoft.com/office/drawing/2014/main" id="{6131EE0B-9802-DA45-EA2D-5C58686CB2EC}"/>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5">
              <a:extLst>
                <a:ext uri="{FF2B5EF4-FFF2-40B4-BE49-F238E27FC236}">
                  <a16:creationId xmlns:a16="http://schemas.microsoft.com/office/drawing/2014/main" id="{1ABEB3EA-DCF1-2D1A-F480-0188B4DF9AD2}"/>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5">
              <a:extLst>
                <a:ext uri="{FF2B5EF4-FFF2-40B4-BE49-F238E27FC236}">
                  <a16:creationId xmlns:a16="http://schemas.microsoft.com/office/drawing/2014/main" id="{68716B8C-AA15-AB26-3AE5-991F414DCA39}"/>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5">
              <a:extLst>
                <a:ext uri="{FF2B5EF4-FFF2-40B4-BE49-F238E27FC236}">
                  <a16:creationId xmlns:a16="http://schemas.microsoft.com/office/drawing/2014/main" id="{E5B79DF3-3D1C-9957-4CF8-83113F6A3ACA}"/>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5">
              <a:extLst>
                <a:ext uri="{FF2B5EF4-FFF2-40B4-BE49-F238E27FC236}">
                  <a16:creationId xmlns:a16="http://schemas.microsoft.com/office/drawing/2014/main" id="{2DAEF2FB-D89A-3075-BADC-E4658F2DD468}"/>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5">
              <a:extLst>
                <a:ext uri="{FF2B5EF4-FFF2-40B4-BE49-F238E27FC236}">
                  <a16:creationId xmlns:a16="http://schemas.microsoft.com/office/drawing/2014/main" id="{F27B5C05-853D-FDDE-3D07-56A480E9AB79}"/>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5">
              <a:extLst>
                <a:ext uri="{FF2B5EF4-FFF2-40B4-BE49-F238E27FC236}">
                  <a16:creationId xmlns:a16="http://schemas.microsoft.com/office/drawing/2014/main" id="{D082596E-120F-2D5B-F370-61560C655FA2}"/>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5">
              <a:extLst>
                <a:ext uri="{FF2B5EF4-FFF2-40B4-BE49-F238E27FC236}">
                  <a16:creationId xmlns:a16="http://schemas.microsoft.com/office/drawing/2014/main" id="{D8CBB533-B6EF-2FFA-89C8-5E3E463CD9C3}"/>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5">
              <a:extLst>
                <a:ext uri="{FF2B5EF4-FFF2-40B4-BE49-F238E27FC236}">
                  <a16:creationId xmlns:a16="http://schemas.microsoft.com/office/drawing/2014/main" id="{44071B85-1FE6-F6A4-C65A-A1F65845A12B}"/>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998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2"/>
          <p:cNvSpPr txBox="1">
            <a:spLocks noGrp="1"/>
          </p:cNvSpPr>
          <p:nvPr>
            <p:ph type="title"/>
          </p:nvPr>
        </p:nvSpPr>
        <p:spPr>
          <a:xfrm>
            <a:off x="720000" y="443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Selecting Batch Size – with Serial data GPU</a:t>
            </a:r>
          </a:p>
        </p:txBody>
      </p:sp>
      <p:sp>
        <p:nvSpPr>
          <p:cNvPr id="1311" name="Google Shape;1311;p62"/>
          <p:cNvSpPr txBox="1">
            <a:spLocks noGrp="1"/>
          </p:cNvSpPr>
          <p:nvPr>
            <p:ph type="title"/>
          </p:nvPr>
        </p:nvSpPr>
        <p:spPr>
          <a:xfrm>
            <a:off x="5157626" y="2106217"/>
            <a:ext cx="2523935" cy="1633591"/>
          </a:xfrm>
          <a:prstGeom prst="rect">
            <a:avLst/>
          </a:prstGeom>
          <a:solidFill>
            <a:schemeClr val="dk2"/>
          </a:solidFill>
        </p:spPr>
        <p:txBody>
          <a:bodyPr spcFirstLastPara="1" wrap="square" lIns="91425" tIns="91425" rIns="91425" bIns="91425" anchor="ctr" anchorCtr="0">
            <a:noAutofit/>
          </a:bodyPr>
          <a:lstStyle/>
          <a:p>
            <a:pPr lvl="0" algn="l" rtl="0">
              <a:spcBef>
                <a:spcPts val="0"/>
              </a:spcBef>
              <a:spcAft>
                <a:spcPts val="0"/>
              </a:spcAft>
            </a:pPr>
            <a:r>
              <a:rPr lang="en-US" sz="1400" dirty="0"/>
              <a:t>* Batch Size 64 - Faster Training Time.</a:t>
            </a:r>
            <a:br>
              <a:rPr lang="en-US" sz="1400" dirty="0"/>
            </a:br>
            <a:r>
              <a:rPr lang="en-US" sz="1400" dirty="0"/>
              <a:t>* Issues with DDP (Batch 64)</a:t>
            </a:r>
            <a:br>
              <a:rPr lang="en-US" sz="1400" dirty="0"/>
            </a:br>
            <a:r>
              <a:rPr lang="en-US" sz="1400" dirty="0"/>
              <a:t>* Batch Size 32 - Optimal Performance</a:t>
            </a:r>
            <a:endParaRPr sz="1400" dirty="0"/>
          </a:p>
        </p:txBody>
      </p:sp>
      <p:pic>
        <p:nvPicPr>
          <p:cNvPr id="8" name="Picture 7">
            <a:extLst>
              <a:ext uri="{FF2B5EF4-FFF2-40B4-BE49-F238E27FC236}">
                <a16:creationId xmlns:a16="http://schemas.microsoft.com/office/drawing/2014/main" id="{94265DE2-E7F6-A7E9-3249-097B206DCC01}"/>
              </a:ext>
            </a:extLst>
          </p:cNvPr>
          <p:cNvPicPr>
            <a:picLocks noChangeAspect="1"/>
          </p:cNvPicPr>
          <p:nvPr/>
        </p:nvPicPr>
        <p:blipFill>
          <a:blip r:embed="rId3"/>
          <a:stretch>
            <a:fillRect/>
          </a:stretch>
        </p:blipFill>
        <p:spPr>
          <a:xfrm>
            <a:off x="908264" y="1468185"/>
            <a:ext cx="3352751" cy="2909656"/>
          </a:xfrm>
          <a:prstGeom prst="rect">
            <a:avLst/>
          </a:prstGeom>
        </p:spPr>
      </p:pic>
      <p:sp>
        <p:nvSpPr>
          <p:cNvPr id="9" name="Google Shape;1462;p68">
            <a:extLst>
              <a:ext uri="{FF2B5EF4-FFF2-40B4-BE49-F238E27FC236}">
                <a16:creationId xmlns:a16="http://schemas.microsoft.com/office/drawing/2014/main" id="{E43D578F-BBAF-F457-9617-7C1D57158F40}"/>
              </a:ext>
            </a:extLst>
          </p:cNvPr>
          <p:cNvSpPr txBox="1">
            <a:spLocks/>
          </p:cNvSpPr>
          <p:nvPr/>
        </p:nvSpPr>
        <p:spPr>
          <a:xfrm>
            <a:off x="4777881" y="3842535"/>
            <a:ext cx="3036843" cy="6994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000" dirty="0"/>
              <a:t>Communication Overhead</a:t>
            </a:r>
          </a:p>
        </p:txBody>
      </p:sp>
      <p:sp>
        <p:nvSpPr>
          <p:cNvPr id="10" name="Google Shape;1462;p68">
            <a:extLst>
              <a:ext uri="{FF2B5EF4-FFF2-40B4-BE49-F238E27FC236}">
                <a16:creationId xmlns:a16="http://schemas.microsoft.com/office/drawing/2014/main" id="{E2BC281A-91BA-044F-D36F-182BF73B3E26}"/>
              </a:ext>
            </a:extLst>
          </p:cNvPr>
          <p:cNvSpPr txBox="1">
            <a:spLocks/>
          </p:cNvSpPr>
          <p:nvPr/>
        </p:nvSpPr>
        <p:spPr>
          <a:xfrm>
            <a:off x="4777881" y="1406768"/>
            <a:ext cx="3036843" cy="6994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000" dirty="0"/>
              <a:t>Inter-Process </a:t>
            </a:r>
          </a:p>
          <a:p>
            <a:pPr algn="ctr"/>
            <a:r>
              <a:rPr lang="en-US" sz="2000" dirty="0"/>
              <a:t>Data Transfer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D4461B86-0A08-9BF9-7304-EC0E544FBA73}"/>
            </a:ext>
          </a:extLst>
        </p:cNvPr>
        <p:cNvGrpSpPr/>
        <p:nvPr/>
      </p:nvGrpSpPr>
      <p:grpSpPr>
        <a:xfrm>
          <a:off x="0" y="0"/>
          <a:ext cx="0" cy="0"/>
          <a:chOff x="0" y="0"/>
          <a:chExt cx="0" cy="0"/>
        </a:xfrm>
      </p:grpSpPr>
      <p:sp>
        <p:nvSpPr>
          <p:cNvPr id="1293" name="Google Shape;1293;p62">
            <a:extLst>
              <a:ext uri="{FF2B5EF4-FFF2-40B4-BE49-F238E27FC236}">
                <a16:creationId xmlns:a16="http://schemas.microsoft.com/office/drawing/2014/main" id="{77292A56-7228-A1C7-1389-090125E30B3C}"/>
              </a:ext>
            </a:extLst>
          </p:cNvPr>
          <p:cNvSpPr txBox="1">
            <a:spLocks noGrp="1"/>
          </p:cNvSpPr>
          <p:nvPr>
            <p:ph type="title"/>
          </p:nvPr>
        </p:nvSpPr>
        <p:spPr>
          <a:xfrm>
            <a:off x="720000" y="443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Accuracy </a:t>
            </a:r>
          </a:p>
        </p:txBody>
      </p:sp>
      <p:pic>
        <p:nvPicPr>
          <p:cNvPr id="2" name="Picture 1">
            <a:extLst>
              <a:ext uri="{FF2B5EF4-FFF2-40B4-BE49-F238E27FC236}">
                <a16:creationId xmlns:a16="http://schemas.microsoft.com/office/drawing/2014/main" id="{172BBC04-1E57-81ED-4346-CF0702618362}"/>
              </a:ext>
            </a:extLst>
          </p:cNvPr>
          <p:cNvPicPr>
            <a:picLocks noChangeAspect="1"/>
          </p:cNvPicPr>
          <p:nvPr/>
        </p:nvPicPr>
        <p:blipFill>
          <a:blip r:embed="rId3"/>
          <a:stretch>
            <a:fillRect/>
          </a:stretch>
        </p:blipFill>
        <p:spPr>
          <a:xfrm>
            <a:off x="5260368" y="1198155"/>
            <a:ext cx="2589088" cy="2308232"/>
          </a:xfrm>
          <a:prstGeom prst="rect">
            <a:avLst/>
          </a:prstGeom>
        </p:spPr>
      </p:pic>
      <p:pic>
        <p:nvPicPr>
          <p:cNvPr id="5" name="Picture 4">
            <a:extLst>
              <a:ext uri="{FF2B5EF4-FFF2-40B4-BE49-F238E27FC236}">
                <a16:creationId xmlns:a16="http://schemas.microsoft.com/office/drawing/2014/main" id="{19EB448A-AC3D-88BE-D769-297BCE4452BE}"/>
              </a:ext>
            </a:extLst>
          </p:cNvPr>
          <p:cNvPicPr>
            <a:picLocks noChangeAspect="1"/>
          </p:cNvPicPr>
          <p:nvPr/>
        </p:nvPicPr>
        <p:blipFill>
          <a:blip r:embed="rId4"/>
          <a:stretch>
            <a:fillRect/>
          </a:stretch>
        </p:blipFill>
        <p:spPr>
          <a:xfrm>
            <a:off x="1428917" y="1198155"/>
            <a:ext cx="2773214" cy="2099719"/>
          </a:xfrm>
          <a:prstGeom prst="rect">
            <a:avLst/>
          </a:prstGeom>
        </p:spPr>
      </p:pic>
      <p:sp>
        <p:nvSpPr>
          <p:cNvPr id="7" name="TextBox 6">
            <a:extLst>
              <a:ext uri="{FF2B5EF4-FFF2-40B4-BE49-F238E27FC236}">
                <a16:creationId xmlns:a16="http://schemas.microsoft.com/office/drawing/2014/main" id="{BC51C3A7-6843-8594-3C7F-F276AFF987DF}"/>
              </a:ext>
            </a:extLst>
          </p:cNvPr>
          <p:cNvSpPr txBox="1"/>
          <p:nvPr/>
        </p:nvSpPr>
        <p:spPr>
          <a:xfrm>
            <a:off x="2658438" y="3688207"/>
            <a:ext cx="5419618" cy="646331"/>
          </a:xfrm>
          <a:prstGeom prst="rect">
            <a:avLst/>
          </a:prstGeom>
          <a:noFill/>
        </p:spPr>
        <p:txBody>
          <a:bodyPr wrap="square">
            <a:spAutoFit/>
          </a:bodyPr>
          <a:lstStyle/>
          <a:p>
            <a:r>
              <a:rPr lang="en-US" sz="1800" dirty="0">
                <a:solidFill>
                  <a:schemeClr val="tx1"/>
                </a:solidFill>
                <a:latin typeface="Baskerville" panose="02020502070401020303" pitchFamily="18" charset="0"/>
                <a:ea typeface="Baskerville" panose="02020502070401020303" pitchFamily="18" charset="0"/>
              </a:rPr>
              <a:t>(1) Batch Size 32 - Best Accuracy</a:t>
            </a:r>
          </a:p>
          <a:p>
            <a:r>
              <a:rPr lang="en-US" sz="1800" dirty="0">
                <a:solidFill>
                  <a:schemeClr val="tx1"/>
                </a:solidFill>
                <a:latin typeface="Baskerville" panose="02020502070401020303" pitchFamily="18" charset="0"/>
                <a:ea typeface="Baskerville" panose="02020502070401020303" pitchFamily="18" charset="0"/>
              </a:rPr>
              <a:t>(2) Different CPU Configurations - Varying Trends</a:t>
            </a:r>
          </a:p>
        </p:txBody>
      </p:sp>
    </p:spTree>
    <p:extLst>
      <p:ext uri="{BB962C8B-B14F-4D97-AF65-F5344CB8AC3E}">
        <p14:creationId xmlns:p14="http://schemas.microsoft.com/office/powerpoint/2010/main" val="1314397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87C833D0-ECEB-C919-84DE-5BA2A1EA87F4}"/>
            </a:ext>
          </a:extLst>
        </p:cNvPr>
        <p:cNvGrpSpPr/>
        <p:nvPr/>
      </p:nvGrpSpPr>
      <p:grpSpPr>
        <a:xfrm>
          <a:off x="0" y="0"/>
          <a:ext cx="0" cy="0"/>
          <a:chOff x="0" y="0"/>
          <a:chExt cx="0" cy="0"/>
        </a:xfrm>
      </p:grpSpPr>
      <p:sp>
        <p:nvSpPr>
          <p:cNvPr id="1293" name="Google Shape;1293;p62">
            <a:extLst>
              <a:ext uri="{FF2B5EF4-FFF2-40B4-BE49-F238E27FC236}">
                <a16:creationId xmlns:a16="http://schemas.microsoft.com/office/drawing/2014/main" id="{779E34F5-C892-10D4-FC5B-EA9D4C0B0B00}"/>
              </a:ext>
            </a:extLst>
          </p:cNvPr>
          <p:cNvSpPr txBox="1">
            <a:spLocks noGrp="1"/>
          </p:cNvSpPr>
          <p:nvPr>
            <p:ph type="title"/>
          </p:nvPr>
        </p:nvSpPr>
        <p:spPr>
          <a:xfrm>
            <a:off x="720000" y="443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Training Multiple CPUs  - DDP</a:t>
            </a:r>
          </a:p>
        </p:txBody>
      </p:sp>
      <p:pic>
        <p:nvPicPr>
          <p:cNvPr id="3" name="Picture 2">
            <a:extLst>
              <a:ext uri="{FF2B5EF4-FFF2-40B4-BE49-F238E27FC236}">
                <a16:creationId xmlns:a16="http://schemas.microsoft.com/office/drawing/2014/main" id="{8F50DCE4-15F8-9688-0EA8-1FE478235E67}"/>
              </a:ext>
            </a:extLst>
          </p:cNvPr>
          <p:cNvPicPr>
            <a:picLocks noChangeAspect="1"/>
          </p:cNvPicPr>
          <p:nvPr/>
        </p:nvPicPr>
        <p:blipFill>
          <a:blip r:embed="rId3"/>
          <a:stretch>
            <a:fillRect/>
          </a:stretch>
        </p:blipFill>
        <p:spPr>
          <a:xfrm>
            <a:off x="528834" y="1570766"/>
            <a:ext cx="3365072" cy="1347205"/>
          </a:xfrm>
          <a:prstGeom prst="rect">
            <a:avLst/>
          </a:prstGeom>
        </p:spPr>
      </p:pic>
      <p:pic>
        <p:nvPicPr>
          <p:cNvPr id="4" name="Picture 3">
            <a:extLst>
              <a:ext uri="{FF2B5EF4-FFF2-40B4-BE49-F238E27FC236}">
                <a16:creationId xmlns:a16="http://schemas.microsoft.com/office/drawing/2014/main" id="{31B26F8B-78D9-5B4F-1082-DC0C634DF1E1}"/>
              </a:ext>
            </a:extLst>
          </p:cNvPr>
          <p:cNvPicPr>
            <a:picLocks noChangeAspect="1"/>
          </p:cNvPicPr>
          <p:nvPr/>
        </p:nvPicPr>
        <p:blipFill>
          <a:blip r:embed="rId4"/>
          <a:stretch>
            <a:fillRect/>
          </a:stretch>
        </p:blipFill>
        <p:spPr>
          <a:xfrm>
            <a:off x="4383561" y="1611973"/>
            <a:ext cx="4613248" cy="1264792"/>
          </a:xfrm>
          <a:prstGeom prst="rect">
            <a:avLst/>
          </a:prstGeom>
        </p:spPr>
      </p:pic>
      <p:sp>
        <p:nvSpPr>
          <p:cNvPr id="6" name="TextBox 5">
            <a:extLst>
              <a:ext uri="{FF2B5EF4-FFF2-40B4-BE49-F238E27FC236}">
                <a16:creationId xmlns:a16="http://schemas.microsoft.com/office/drawing/2014/main" id="{6CECEEA6-A41D-0747-0AB6-414F7668B3D2}"/>
              </a:ext>
            </a:extLst>
          </p:cNvPr>
          <p:cNvSpPr txBox="1"/>
          <p:nvPr/>
        </p:nvSpPr>
        <p:spPr>
          <a:xfrm>
            <a:off x="1212351" y="1171254"/>
            <a:ext cx="2188395" cy="307777"/>
          </a:xfrm>
          <a:prstGeom prst="rect">
            <a:avLst/>
          </a:prstGeom>
          <a:noFill/>
        </p:spPr>
        <p:txBody>
          <a:bodyPr wrap="square" rtlCol="0">
            <a:spAutoFit/>
          </a:bodyPr>
          <a:lstStyle/>
          <a:p>
            <a:r>
              <a:rPr lang="en-US" dirty="0">
                <a:solidFill>
                  <a:schemeClr val="tx1"/>
                </a:solidFill>
                <a:latin typeface="Baskerville" panose="02020502070401020303" pitchFamily="18" charset="0"/>
                <a:ea typeface="Baskerville" panose="02020502070401020303" pitchFamily="18" charset="0"/>
              </a:rPr>
              <a:t>1. Distributed</a:t>
            </a:r>
            <a:r>
              <a:rPr lang="en-US" dirty="0">
                <a:latin typeface="Baskerville" panose="02020502070401020303" pitchFamily="18" charset="0"/>
                <a:ea typeface="Baskerville" panose="02020502070401020303" pitchFamily="18" charset="0"/>
              </a:rPr>
              <a:t> </a:t>
            </a:r>
            <a:r>
              <a:rPr lang="en-US" dirty="0">
                <a:solidFill>
                  <a:schemeClr val="tx1"/>
                </a:solidFill>
                <a:latin typeface="Baskerville" panose="02020502070401020303" pitchFamily="18" charset="0"/>
                <a:ea typeface="Baskerville" panose="02020502070401020303" pitchFamily="18" charset="0"/>
              </a:rPr>
              <a:t>Initialization</a:t>
            </a:r>
          </a:p>
        </p:txBody>
      </p:sp>
      <p:sp>
        <p:nvSpPr>
          <p:cNvPr id="8" name="TextBox 7">
            <a:extLst>
              <a:ext uri="{FF2B5EF4-FFF2-40B4-BE49-F238E27FC236}">
                <a16:creationId xmlns:a16="http://schemas.microsoft.com/office/drawing/2014/main" id="{2165A951-DA38-DCE5-3744-E329DB9C2D81}"/>
              </a:ext>
            </a:extLst>
          </p:cNvPr>
          <p:cNvSpPr txBox="1"/>
          <p:nvPr/>
        </p:nvSpPr>
        <p:spPr>
          <a:xfrm>
            <a:off x="5724414" y="1047546"/>
            <a:ext cx="2188395" cy="523220"/>
          </a:xfrm>
          <a:prstGeom prst="rect">
            <a:avLst/>
          </a:prstGeom>
          <a:noFill/>
        </p:spPr>
        <p:txBody>
          <a:bodyPr wrap="square" rtlCol="0">
            <a:spAutoFit/>
          </a:bodyPr>
          <a:lstStyle/>
          <a:p>
            <a:r>
              <a:rPr lang="en-US" dirty="0">
                <a:solidFill>
                  <a:schemeClr val="tx1"/>
                </a:solidFill>
                <a:latin typeface="Baskerville" panose="02020502070401020303" pitchFamily="18" charset="0"/>
                <a:ea typeface="Baskerville" panose="02020502070401020303" pitchFamily="18" charset="0"/>
              </a:rPr>
              <a:t>2. </a:t>
            </a:r>
            <a:r>
              <a:rPr lang="en-US" dirty="0" err="1">
                <a:solidFill>
                  <a:schemeClr val="tx1"/>
                </a:solidFill>
                <a:latin typeface="Baskerville" panose="02020502070401020303" pitchFamily="18" charset="0"/>
                <a:ea typeface="Baskerville" panose="02020502070401020303" pitchFamily="18" charset="0"/>
              </a:rPr>
              <a:t>DataLoader</a:t>
            </a:r>
            <a:r>
              <a:rPr lang="en-US" dirty="0">
                <a:solidFill>
                  <a:schemeClr val="tx1"/>
                </a:solidFill>
                <a:latin typeface="Baskerville" panose="02020502070401020303" pitchFamily="18" charset="0"/>
                <a:ea typeface="Baskerville" panose="02020502070401020303" pitchFamily="18" charset="0"/>
              </a:rPr>
              <a:t> – Persistent Workers &amp; Prefetch Factor</a:t>
            </a:r>
          </a:p>
        </p:txBody>
      </p:sp>
      <p:pic>
        <p:nvPicPr>
          <p:cNvPr id="9" name="Picture 8">
            <a:extLst>
              <a:ext uri="{FF2B5EF4-FFF2-40B4-BE49-F238E27FC236}">
                <a16:creationId xmlns:a16="http://schemas.microsoft.com/office/drawing/2014/main" id="{457FDFE2-C5BE-B1DE-94F4-748664FF428D}"/>
              </a:ext>
            </a:extLst>
          </p:cNvPr>
          <p:cNvPicPr>
            <a:picLocks noChangeAspect="1"/>
          </p:cNvPicPr>
          <p:nvPr/>
        </p:nvPicPr>
        <p:blipFill>
          <a:blip r:embed="rId5"/>
          <a:stretch>
            <a:fillRect/>
          </a:stretch>
        </p:blipFill>
        <p:spPr>
          <a:xfrm>
            <a:off x="213545" y="3972246"/>
            <a:ext cx="2190607" cy="664404"/>
          </a:xfrm>
          <a:prstGeom prst="rect">
            <a:avLst/>
          </a:prstGeom>
        </p:spPr>
      </p:pic>
      <p:pic>
        <p:nvPicPr>
          <p:cNvPr id="10" name="Picture 9">
            <a:extLst>
              <a:ext uri="{FF2B5EF4-FFF2-40B4-BE49-F238E27FC236}">
                <a16:creationId xmlns:a16="http://schemas.microsoft.com/office/drawing/2014/main" id="{69DFC562-C1AF-3B66-5100-742E804FCD8C}"/>
              </a:ext>
            </a:extLst>
          </p:cNvPr>
          <p:cNvPicPr>
            <a:picLocks noChangeAspect="1"/>
          </p:cNvPicPr>
          <p:nvPr/>
        </p:nvPicPr>
        <p:blipFill>
          <a:blip r:embed="rId6"/>
          <a:stretch>
            <a:fillRect/>
          </a:stretch>
        </p:blipFill>
        <p:spPr>
          <a:xfrm>
            <a:off x="2495277" y="3943508"/>
            <a:ext cx="3525605" cy="721879"/>
          </a:xfrm>
          <a:prstGeom prst="rect">
            <a:avLst/>
          </a:prstGeom>
        </p:spPr>
      </p:pic>
      <p:pic>
        <p:nvPicPr>
          <p:cNvPr id="11" name="Picture 10">
            <a:extLst>
              <a:ext uri="{FF2B5EF4-FFF2-40B4-BE49-F238E27FC236}">
                <a16:creationId xmlns:a16="http://schemas.microsoft.com/office/drawing/2014/main" id="{7CFAEA84-A291-CE0A-4BC1-590ADE7E10EC}"/>
              </a:ext>
            </a:extLst>
          </p:cNvPr>
          <p:cNvPicPr>
            <a:picLocks noChangeAspect="1"/>
          </p:cNvPicPr>
          <p:nvPr/>
        </p:nvPicPr>
        <p:blipFill>
          <a:blip r:embed="rId7"/>
          <a:stretch>
            <a:fillRect/>
          </a:stretch>
        </p:blipFill>
        <p:spPr>
          <a:xfrm>
            <a:off x="6112007" y="3972246"/>
            <a:ext cx="2884802" cy="599307"/>
          </a:xfrm>
          <a:prstGeom prst="rect">
            <a:avLst/>
          </a:prstGeom>
        </p:spPr>
      </p:pic>
      <p:sp>
        <p:nvSpPr>
          <p:cNvPr id="13" name="TextBox 12">
            <a:extLst>
              <a:ext uri="{FF2B5EF4-FFF2-40B4-BE49-F238E27FC236}">
                <a16:creationId xmlns:a16="http://schemas.microsoft.com/office/drawing/2014/main" id="{6F1D1913-1536-1E10-7588-3FCBDB65E55B}"/>
              </a:ext>
            </a:extLst>
          </p:cNvPr>
          <p:cNvSpPr txBox="1"/>
          <p:nvPr/>
        </p:nvSpPr>
        <p:spPr>
          <a:xfrm>
            <a:off x="528834" y="3664469"/>
            <a:ext cx="2188395" cy="307777"/>
          </a:xfrm>
          <a:prstGeom prst="rect">
            <a:avLst/>
          </a:prstGeom>
          <a:noFill/>
        </p:spPr>
        <p:txBody>
          <a:bodyPr wrap="square" rtlCol="0">
            <a:spAutoFit/>
          </a:bodyPr>
          <a:lstStyle/>
          <a:p>
            <a:r>
              <a:rPr lang="en-US" dirty="0">
                <a:solidFill>
                  <a:schemeClr val="tx1"/>
                </a:solidFill>
                <a:latin typeface="Baskerville" panose="02020502070401020303" pitchFamily="18" charset="0"/>
                <a:ea typeface="Baskerville" panose="02020502070401020303" pitchFamily="18" charset="0"/>
              </a:rPr>
              <a:t>3. Model Transfer</a:t>
            </a:r>
          </a:p>
        </p:txBody>
      </p:sp>
      <p:sp>
        <p:nvSpPr>
          <p:cNvPr id="14" name="TextBox 13">
            <a:extLst>
              <a:ext uri="{FF2B5EF4-FFF2-40B4-BE49-F238E27FC236}">
                <a16:creationId xmlns:a16="http://schemas.microsoft.com/office/drawing/2014/main" id="{38217D2F-82B8-2C81-0B9C-92D2543E5477}"/>
              </a:ext>
            </a:extLst>
          </p:cNvPr>
          <p:cNvSpPr txBox="1"/>
          <p:nvPr/>
        </p:nvSpPr>
        <p:spPr>
          <a:xfrm>
            <a:off x="3163881" y="3429131"/>
            <a:ext cx="2560533" cy="523220"/>
          </a:xfrm>
          <a:prstGeom prst="rect">
            <a:avLst/>
          </a:prstGeom>
          <a:noFill/>
        </p:spPr>
        <p:txBody>
          <a:bodyPr wrap="square" rtlCol="0">
            <a:spAutoFit/>
          </a:bodyPr>
          <a:lstStyle/>
          <a:p>
            <a:r>
              <a:rPr lang="en-US" dirty="0">
                <a:solidFill>
                  <a:schemeClr val="tx1"/>
                </a:solidFill>
                <a:latin typeface="Baskerville" panose="02020502070401020303" pitchFamily="18" charset="0"/>
                <a:ea typeface="Baskerville" panose="02020502070401020303" pitchFamily="18" charset="0"/>
              </a:rPr>
              <a:t>4. Training Loops with Optimizer</a:t>
            </a:r>
          </a:p>
        </p:txBody>
      </p:sp>
      <p:sp>
        <p:nvSpPr>
          <p:cNvPr id="15" name="TextBox 14">
            <a:extLst>
              <a:ext uri="{FF2B5EF4-FFF2-40B4-BE49-F238E27FC236}">
                <a16:creationId xmlns:a16="http://schemas.microsoft.com/office/drawing/2014/main" id="{9E3DD9E7-CC9D-53C3-008A-F0235F8F3EA8}"/>
              </a:ext>
            </a:extLst>
          </p:cNvPr>
          <p:cNvSpPr txBox="1"/>
          <p:nvPr/>
        </p:nvSpPr>
        <p:spPr>
          <a:xfrm>
            <a:off x="6583467" y="3594524"/>
            <a:ext cx="2560533" cy="307777"/>
          </a:xfrm>
          <a:prstGeom prst="rect">
            <a:avLst/>
          </a:prstGeom>
          <a:noFill/>
        </p:spPr>
        <p:txBody>
          <a:bodyPr wrap="square" rtlCol="0">
            <a:spAutoFit/>
          </a:bodyPr>
          <a:lstStyle/>
          <a:p>
            <a:r>
              <a:rPr lang="en-US" dirty="0">
                <a:solidFill>
                  <a:schemeClr val="tx1"/>
                </a:solidFill>
                <a:latin typeface="Baskerville" panose="02020502070401020303" pitchFamily="18" charset="0"/>
                <a:ea typeface="Baskerville" panose="02020502070401020303" pitchFamily="18" charset="0"/>
              </a:rPr>
              <a:t>5. Spawning up processes</a:t>
            </a:r>
          </a:p>
        </p:txBody>
      </p:sp>
    </p:spTree>
    <p:extLst>
      <p:ext uri="{BB962C8B-B14F-4D97-AF65-F5344CB8AC3E}">
        <p14:creationId xmlns:p14="http://schemas.microsoft.com/office/powerpoint/2010/main" val="399593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2">
          <a:extLst>
            <a:ext uri="{FF2B5EF4-FFF2-40B4-BE49-F238E27FC236}">
              <a16:creationId xmlns:a16="http://schemas.microsoft.com/office/drawing/2014/main" id="{B7C7695F-18A7-53B0-C352-738782E53C17}"/>
            </a:ext>
          </a:extLst>
        </p:cNvPr>
        <p:cNvGrpSpPr/>
        <p:nvPr/>
      </p:nvGrpSpPr>
      <p:grpSpPr>
        <a:xfrm>
          <a:off x="0" y="0"/>
          <a:ext cx="0" cy="0"/>
          <a:chOff x="0" y="0"/>
          <a:chExt cx="0" cy="0"/>
        </a:xfrm>
      </p:grpSpPr>
      <p:sp>
        <p:nvSpPr>
          <p:cNvPr id="1293" name="Google Shape;1293;p62">
            <a:extLst>
              <a:ext uri="{FF2B5EF4-FFF2-40B4-BE49-F238E27FC236}">
                <a16:creationId xmlns:a16="http://schemas.microsoft.com/office/drawing/2014/main" id="{8732D2D3-AF9B-EFD9-D0EC-EAF2C8753345}"/>
              </a:ext>
            </a:extLst>
          </p:cNvPr>
          <p:cNvSpPr txBox="1">
            <a:spLocks noGrp="1"/>
          </p:cNvSpPr>
          <p:nvPr>
            <p:ph type="title"/>
          </p:nvPr>
        </p:nvSpPr>
        <p:spPr>
          <a:xfrm>
            <a:off x="720000" y="44363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Training Multiple CPUs  - DDP</a:t>
            </a:r>
          </a:p>
        </p:txBody>
      </p:sp>
      <p:pic>
        <p:nvPicPr>
          <p:cNvPr id="2" name="Picture 1">
            <a:extLst>
              <a:ext uri="{FF2B5EF4-FFF2-40B4-BE49-F238E27FC236}">
                <a16:creationId xmlns:a16="http://schemas.microsoft.com/office/drawing/2014/main" id="{E6F61C1F-EF67-DB30-4B8D-3FE0B983F045}"/>
              </a:ext>
            </a:extLst>
          </p:cNvPr>
          <p:cNvPicPr>
            <a:picLocks noChangeAspect="1"/>
          </p:cNvPicPr>
          <p:nvPr/>
        </p:nvPicPr>
        <p:blipFill>
          <a:blip r:embed="rId3"/>
          <a:stretch>
            <a:fillRect/>
          </a:stretch>
        </p:blipFill>
        <p:spPr>
          <a:xfrm>
            <a:off x="503435" y="1016335"/>
            <a:ext cx="2305811" cy="1887573"/>
          </a:xfrm>
          <a:prstGeom prst="rect">
            <a:avLst/>
          </a:prstGeom>
        </p:spPr>
      </p:pic>
      <p:pic>
        <p:nvPicPr>
          <p:cNvPr id="3" name="Picture 2">
            <a:extLst>
              <a:ext uri="{FF2B5EF4-FFF2-40B4-BE49-F238E27FC236}">
                <a16:creationId xmlns:a16="http://schemas.microsoft.com/office/drawing/2014/main" id="{1619DDA5-868E-19DD-8FBE-1177EDE1592E}"/>
              </a:ext>
            </a:extLst>
          </p:cNvPr>
          <p:cNvPicPr>
            <a:picLocks noChangeAspect="1"/>
          </p:cNvPicPr>
          <p:nvPr/>
        </p:nvPicPr>
        <p:blipFill>
          <a:blip r:embed="rId4"/>
          <a:stretch>
            <a:fillRect/>
          </a:stretch>
        </p:blipFill>
        <p:spPr>
          <a:xfrm>
            <a:off x="3032496" y="1017957"/>
            <a:ext cx="2647951" cy="1885951"/>
          </a:xfrm>
          <a:prstGeom prst="rect">
            <a:avLst/>
          </a:prstGeom>
        </p:spPr>
      </p:pic>
      <p:pic>
        <p:nvPicPr>
          <p:cNvPr id="4" name="Picture 3">
            <a:extLst>
              <a:ext uri="{FF2B5EF4-FFF2-40B4-BE49-F238E27FC236}">
                <a16:creationId xmlns:a16="http://schemas.microsoft.com/office/drawing/2014/main" id="{81C64E6A-819D-2411-5E0A-77A3FB29DE07}"/>
              </a:ext>
            </a:extLst>
          </p:cNvPr>
          <p:cNvPicPr>
            <a:picLocks noChangeAspect="1"/>
          </p:cNvPicPr>
          <p:nvPr/>
        </p:nvPicPr>
        <p:blipFill>
          <a:blip r:embed="rId5"/>
          <a:stretch>
            <a:fillRect/>
          </a:stretch>
        </p:blipFill>
        <p:spPr>
          <a:xfrm>
            <a:off x="5944983" y="1016335"/>
            <a:ext cx="2479017" cy="1885951"/>
          </a:xfrm>
          <a:prstGeom prst="rect">
            <a:avLst/>
          </a:prstGeom>
        </p:spPr>
      </p:pic>
      <p:sp>
        <p:nvSpPr>
          <p:cNvPr id="6" name="TextBox 5">
            <a:extLst>
              <a:ext uri="{FF2B5EF4-FFF2-40B4-BE49-F238E27FC236}">
                <a16:creationId xmlns:a16="http://schemas.microsoft.com/office/drawing/2014/main" id="{BE0095CE-BD96-3013-0AB9-83521E3FA138}"/>
              </a:ext>
            </a:extLst>
          </p:cNvPr>
          <p:cNvSpPr txBox="1"/>
          <p:nvPr/>
        </p:nvSpPr>
        <p:spPr>
          <a:xfrm>
            <a:off x="1119073" y="3140344"/>
            <a:ext cx="7407668" cy="1200329"/>
          </a:xfrm>
          <a:prstGeom prst="rect">
            <a:avLst/>
          </a:prstGeom>
          <a:noFill/>
        </p:spPr>
        <p:txBody>
          <a:bodyPr wrap="square">
            <a:spAutoFit/>
          </a:bodyPr>
          <a:lstStyle/>
          <a:p>
            <a:r>
              <a:rPr lang="en-US" sz="1200" b="1" dirty="0">
                <a:solidFill>
                  <a:schemeClr val="tx2"/>
                </a:solidFill>
                <a:latin typeface="Baskerville" panose="02020502070401020303" pitchFamily="18" charset="0"/>
                <a:ea typeface="Baskerville" panose="02020502070401020303" pitchFamily="18" charset="0"/>
              </a:rPr>
              <a:t>(1) </a:t>
            </a:r>
            <a:r>
              <a:rPr lang="en-US" sz="1200" dirty="0">
                <a:solidFill>
                  <a:schemeClr val="tx2"/>
                </a:solidFill>
                <a:latin typeface="Baskerville" panose="02020502070401020303" pitchFamily="18" charset="0"/>
                <a:ea typeface="Baskerville" panose="02020502070401020303" pitchFamily="18" charset="0"/>
              </a:rPr>
              <a:t>Single CPU training resulted in the longest training times, while using multiple CPUs (4, 8) significantly reduced the training time, with 8 CPUs providing the best overall speed.</a:t>
            </a:r>
          </a:p>
          <a:p>
            <a:r>
              <a:rPr lang="en-US" sz="1200" b="1" dirty="0">
                <a:solidFill>
                  <a:schemeClr val="tx2"/>
                </a:solidFill>
                <a:latin typeface="Baskerville" panose="02020502070401020303" pitchFamily="18" charset="0"/>
                <a:ea typeface="Baskerville" panose="02020502070401020303" pitchFamily="18" charset="0"/>
              </a:rPr>
              <a:t>(2) </a:t>
            </a:r>
            <a:r>
              <a:rPr lang="en-US" sz="1200" dirty="0">
                <a:solidFill>
                  <a:schemeClr val="tx2"/>
                </a:solidFill>
                <a:latin typeface="Baskerville" panose="02020502070401020303" pitchFamily="18" charset="0"/>
                <a:ea typeface="Baskerville" panose="02020502070401020303" pitchFamily="18" charset="0"/>
              </a:rPr>
              <a:t>As the number of CPUs increased, the speedup was noticeable, particularly with 8 CPUs. However, the gains started to diminish beyond a certain point, indicating a saturation effect.</a:t>
            </a:r>
          </a:p>
          <a:p>
            <a:r>
              <a:rPr lang="en-US" sz="1200" b="1" dirty="0">
                <a:solidFill>
                  <a:schemeClr val="tx2"/>
                </a:solidFill>
                <a:latin typeface="Baskerville" panose="02020502070401020303" pitchFamily="18" charset="0"/>
                <a:ea typeface="Baskerville" panose="02020502070401020303" pitchFamily="18" charset="0"/>
              </a:rPr>
              <a:t>(3) </a:t>
            </a:r>
            <a:r>
              <a:rPr lang="en-US" sz="1200" dirty="0">
                <a:solidFill>
                  <a:schemeClr val="tx2"/>
                </a:solidFill>
                <a:latin typeface="Baskerville" panose="02020502070401020303" pitchFamily="18" charset="0"/>
                <a:ea typeface="Baskerville" panose="02020502070401020303" pitchFamily="18" charset="0"/>
              </a:rPr>
              <a:t>Efficiency improved with the increase in CPU count, with optimal performance observed at 8 CPUs. However, the efficiency decreased slightly as more CPUs were added, suggesting diminishing returns beyond 8 CPUs.</a:t>
            </a:r>
          </a:p>
        </p:txBody>
      </p:sp>
    </p:spTree>
    <p:extLst>
      <p:ext uri="{BB962C8B-B14F-4D97-AF65-F5344CB8AC3E}">
        <p14:creationId xmlns:p14="http://schemas.microsoft.com/office/powerpoint/2010/main" val="3214915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9" name="Google Shape;1739;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GPUs Comparison -Serial</a:t>
            </a:r>
            <a:endParaRPr dirty="0"/>
          </a:p>
        </p:txBody>
      </p:sp>
      <p:pic>
        <p:nvPicPr>
          <p:cNvPr id="1742" name="Google Shape;1742;p75"/>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p:cNvGrpSpPr/>
          <p:nvPr/>
        </p:nvGrpSpPr>
        <p:grpSpPr>
          <a:xfrm rot="267970" flipH="1">
            <a:off x="7357993" y="802768"/>
            <a:ext cx="986432" cy="686032"/>
            <a:chOff x="3370900" y="1218500"/>
            <a:chExt cx="850650" cy="591600"/>
          </a:xfrm>
        </p:grpSpPr>
        <p:sp>
          <p:nvSpPr>
            <p:cNvPr id="1750" name="Google Shape;1750;p75"/>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10" name="Picture 9">
            <a:extLst>
              <a:ext uri="{FF2B5EF4-FFF2-40B4-BE49-F238E27FC236}">
                <a16:creationId xmlns:a16="http://schemas.microsoft.com/office/drawing/2014/main" id="{F7DCCECC-887E-DDEE-3778-E8C26A001DFF}"/>
              </a:ext>
            </a:extLst>
          </p:cNvPr>
          <p:cNvPicPr>
            <a:picLocks noChangeAspect="1"/>
          </p:cNvPicPr>
          <p:nvPr/>
        </p:nvPicPr>
        <p:blipFill>
          <a:blip r:embed="rId5"/>
          <a:stretch>
            <a:fillRect/>
          </a:stretch>
        </p:blipFill>
        <p:spPr>
          <a:xfrm>
            <a:off x="2044392" y="1262288"/>
            <a:ext cx="4635344" cy="33383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0BC57B28-6A84-F2F1-08C6-6005C0F4E501}"/>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0315A1FA-BEDF-FD08-D7DC-36A61469383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GPUs Comparison – Multi - DDP</a:t>
            </a:r>
            <a:endParaRPr dirty="0"/>
          </a:p>
        </p:txBody>
      </p:sp>
      <p:pic>
        <p:nvPicPr>
          <p:cNvPr id="1742" name="Google Shape;1742;p75">
            <a:extLst>
              <a:ext uri="{FF2B5EF4-FFF2-40B4-BE49-F238E27FC236}">
                <a16:creationId xmlns:a16="http://schemas.microsoft.com/office/drawing/2014/main" id="{70254062-936A-864C-5FD0-27A449E144A7}"/>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64F5AEC2-1941-B85C-BB44-F0125DE10CE2}"/>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CE69D796-FDDA-0714-058E-9759113A6B49}"/>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CA587C9A-B5DD-ADAA-F305-47716248407E}"/>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3EAFB6D2-46B8-2A3B-C649-840F54A74AE9}"/>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FC06B402-251A-EEA7-006F-8F0C95301AC4}"/>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A2AFB7B0-5996-F90F-B077-60498D76290E}"/>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759FBEFF-C18D-222C-45C4-05D77C482275}"/>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D2B813B4-4344-9E3C-BEF6-78CB1B445BFD}"/>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33E64DCB-7852-27B3-F9B0-5DA9D7D2FF6A}"/>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702A4831-4367-59EE-686E-38867EB223FE}"/>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5137DDE5-8EF8-677D-325C-B5E18A0D100F}"/>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BC4737C9-FEA0-B765-A7B7-DD92E4D57D9C}"/>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D5E69FF0-10A9-ECC7-1B33-872899E19900}"/>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34C55298-080E-94EA-A54B-C374E5910156}"/>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12B336FF-E33E-6C07-446C-56AFD4153AA2}"/>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74BBFA2A-114D-D9E7-4F4D-5B4971FB9269}"/>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AD81F5C6-AB61-FCC1-935A-22A7F26F9996}"/>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2BFDB51C-5321-6063-6079-095F524ECE03}"/>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994945BD-14E2-D6EA-5648-DB5D4C93EC7A}"/>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4D890901-E925-C331-677B-1E2488EB66DC}"/>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2" name="Picture 1">
            <a:extLst>
              <a:ext uri="{FF2B5EF4-FFF2-40B4-BE49-F238E27FC236}">
                <a16:creationId xmlns:a16="http://schemas.microsoft.com/office/drawing/2014/main" id="{6230DB33-3952-9DBB-740F-77B669E098EF}"/>
              </a:ext>
            </a:extLst>
          </p:cNvPr>
          <p:cNvPicPr>
            <a:picLocks noChangeAspect="1"/>
          </p:cNvPicPr>
          <p:nvPr/>
        </p:nvPicPr>
        <p:blipFill>
          <a:blip r:embed="rId5"/>
          <a:stretch>
            <a:fillRect/>
          </a:stretch>
        </p:blipFill>
        <p:spPr>
          <a:xfrm>
            <a:off x="570617" y="1347775"/>
            <a:ext cx="4089470" cy="3171789"/>
          </a:xfrm>
          <a:prstGeom prst="rect">
            <a:avLst/>
          </a:prstGeom>
        </p:spPr>
      </p:pic>
      <p:sp>
        <p:nvSpPr>
          <p:cNvPr id="4" name="TextBox 3">
            <a:extLst>
              <a:ext uri="{FF2B5EF4-FFF2-40B4-BE49-F238E27FC236}">
                <a16:creationId xmlns:a16="http://schemas.microsoft.com/office/drawing/2014/main" id="{5F13E36E-67D8-3C16-4FC3-510721A6483E}"/>
              </a:ext>
            </a:extLst>
          </p:cNvPr>
          <p:cNvSpPr txBox="1"/>
          <p:nvPr/>
        </p:nvSpPr>
        <p:spPr>
          <a:xfrm>
            <a:off x="4869490" y="1529301"/>
            <a:ext cx="3849058" cy="2123658"/>
          </a:xfrm>
          <a:prstGeom prst="rect">
            <a:avLst/>
          </a:prstGeom>
          <a:noFill/>
        </p:spPr>
        <p:txBody>
          <a:bodyPr wrap="square">
            <a:spAutoFit/>
          </a:bodyPr>
          <a:lstStyle/>
          <a:p>
            <a:r>
              <a:rPr lang="en-US" sz="1200" b="1" dirty="0">
                <a:solidFill>
                  <a:schemeClr val="tx2"/>
                </a:solidFill>
                <a:latin typeface="Baskerville" panose="02020502070401020303" pitchFamily="18" charset="0"/>
                <a:ea typeface="Baskerville" panose="02020502070401020303" pitchFamily="18" charset="0"/>
              </a:rPr>
              <a:t>(1) </a:t>
            </a:r>
            <a:r>
              <a:rPr lang="en-US" sz="1200" dirty="0">
                <a:solidFill>
                  <a:schemeClr val="tx2"/>
                </a:solidFill>
                <a:latin typeface="Baskerville" panose="02020502070401020303" pitchFamily="18" charset="0"/>
                <a:ea typeface="Baskerville" panose="02020502070401020303" pitchFamily="18" charset="0"/>
              </a:rPr>
              <a:t>Using 2 GPUs with DDP reduces training time (V100: 4.66 min, P100: 8.46 min) compared to single GPU training.</a:t>
            </a:r>
          </a:p>
          <a:p>
            <a:r>
              <a:rPr lang="en-US" sz="1200" b="1" dirty="0">
                <a:solidFill>
                  <a:schemeClr val="tx2"/>
                </a:solidFill>
                <a:latin typeface="Baskerville" panose="02020502070401020303" pitchFamily="18" charset="0"/>
                <a:ea typeface="Baskerville" panose="02020502070401020303" pitchFamily="18" charset="0"/>
              </a:rPr>
              <a:t>(2) </a:t>
            </a:r>
            <a:r>
              <a:rPr lang="en-US" sz="1200" dirty="0">
                <a:solidFill>
                  <a:schemeClr val="tx2"/>
                </a:solidFill>
                <a:latin typeface="Baskerville" panose="02020502070401020303" pitchFamily="18" charset="0"/>
                <a:ea typeface="Baskerville" panose="02020502070401020303" pitchFamily="18" charset="0"/>
              </a:rPr>
              <a:t>4 GPUs further reduce training time (V100: 3.54 min, P100: 5.05 min), but the improvement is less significant than moving from 1 to 2 GPUs.</a:t>
            </a:r>
          </a:p>
          <a:p>
            <a:r>
              <a:rPr lang="en-US" sz="1200" b="1" dirty="0">
                <a:solidFill>
                  <a:schemeClr val="tx2"/>
                </a:solidFill>
                <a:latin typeface="Baskerville" panose="02020502070401020303" pitchFamily="18" charset="0"/>
                <a:ea typeface="Baskerville" panose="02020502070401020303" pitchFamily="18" charset="0"/>
              </a:rPr>
              <a:t>(3) </a:t>
            </a:r>
            <a:r>
              <a:rPr lang="en-US" sz="1200" dirty="0">
                <a:solidFill>
                  <a:schemeClr val="tx2"/>
                </a:solidFill>
                <a:latin typeface="Baskerville" panose="02020502070401020303" pitchFamily="18" charset="0"/>
                <a:ea typeface="Baskerville" panose="02020502070401020303" pitchFamily="18" charset="0"/>
              </a:rPr>
              <a:t>V100 GPUs consistently provide faster training times than P100 across all configurations.</a:t>
            </a:r>
          </a:p>
          <a:p>
            <a:r>
              <a:rPr lang="en-US" sz="1200" b="1" dirty="0">
                <a:solidFill>
                  <a:schemeClr val="tx2"/>
                </a:solidFill>
                <a:latin typeface="Baskerville" panose="02020502070401020303" pitchFamily="18" charset="0"/>
                <a:ea typeface="Baskerville" panose="02020502070401020303" pitchFamily="18" charset="0"/>
              </a:rPr>
              <a:t>(4) </a:t>
            </a:r>
            <a:r>
              <a:rPr lang="en-US" sz="1200" dirty="0">
                <a:solidFill>
                  <a:schemeClr val="tx2"/>
                </a:solidFill>
                <a:latin typeface="Baskerville" panose="02020502070401020303" pitchFamily="18" charset="0"/>
                <a:ea typeface="Baskerville" panose="02020502070401020303" pitchFamily="18" charset="0"/>
              </a:rPr>
              <a:t>Beyond 2 GPUs, performance improvements become less pronounced, highlighting the diminishing returns of scaling with DDP.</a:t>
            </a:r>
          </a:p>
        </p:txBody>
      </p:sp>
    </p:spTree>
    <p:extLst>
      <p:ext uri="{BB962C8B-B14F-4D97-AF65-F5344CB8AC3E}">
        <p14:creationId xmlns:p14="http://schemas.microsoft.com/office/powerpoint/2010/main" val="2287872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2A580D23-2AAF-9AC2-8E89-281E3A869172}"/>
            </a:ext>
          </a:extLst>
        </p:cNvPr>
        <p:cNvGrpSpPr/>
        <p:nvPr/>
      </p:nvGrpSpPr>
      <p:grpSpPr>
        <a:xfrm>
          <a:off x="0" y="0"/>
          <a:ext cx="0" cy="0"/>
          <a:chOff x="0" y="0"/>
          <a:chExt cx="0" cy="0"/>
        </a:xfrm>
      </p:grpSpPr>
      <p:pic>
        <p:nvPicPr>
          <p:cNvPr id="1742" name="Google Shape;1742;p75">
            <a:extLst>
              <a:ext uri="{FF2B5EF4-FFF2-40B4-BE49-F238E27FC236}">
                <a16:creationId xmlns:a16="http://schemas.microsoft.com/office/drawing/2014/main" id="{8D3DBFC6-A475-D8A9-4C9D-E907A12AD2C6}"/>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66E97716-F4A6-D899-7795-10A055FF12C3}"/>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7F10F129-5446-9A93-075A-D6A928FC6960}"/>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8C064F61-481D-FC14-6AE1-7E28AB4209C6}"/>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8F5E6910-EC91-C444-4CC0-F6F1F7116B15}"/>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269E656D-6020-0C36-07ED-20F8A7A23890}"/>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AEAD76E7-F41D-C7E8-0DCF-35DFD9E07D7A}"/>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4BAA72DE-8F80-5EA1-5DA2-83C82B35A41F}"/>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2BB9F31A-FC40-E3BD-67AD-87219182E49C}"/>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73C577B3-1F1C-B2F1-2EBC-F5FD1C97651C}"/>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780BBE95-8341-4953-765C-AC5A999DD2FC}"/>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C2BFE0DB-3A5F-CCA0-E90F-23D4C1E748B9}"/>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807E3073-DF3E-ECE8-C3E2-BEF48BD6FFBC}"/>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A0CFE430-ABB1-0515-66FF-7C04A0430424}"/>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3DA88060-5D38-A2D4-A90C-562BFFD6CF0B}"/>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39B32596-C839-EFDD-B771-D2C98F8940A6}"/>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12B82C91-F25E-18D6-0A61-062DD74894CC}"/>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4EF2E664-1E69-3617-6A0F-226C56B0E4FF}"/>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33325470-246A-60ED-C848-223381386729}"/>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EAC35BA1-6604-BB2B-578B-F35E32FD602E}"/>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A0A0222F-B597-5E72-F00F-555F62D675B2}"/>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sp>
        <p:nvSpPr>
          <p:cNvPr id="2" name="Google Shape;1739;p75">
            <a:extLst>
              <a:ext uri="{FF2B5EF4-FFF2-40B4-BE49-F238E27FC236}">
                <a16:creationId xmlns:a16="http://schemas.microsoft.com/office/drawing/2014/main" id="{7C8B2898-112D-8A00-9A3F-B0095D1E9B36}"/>
              </a:ext>
            </a:extLst>
          </p:cNvPr>
          <p:cNvSpPr txBox="1">
            <a:spLocks/>
          </p:cNvSpPr>
          <p:nvPr/>
        </p:nvSpPr>
        <p:spPr>
          <a:xfrm>
            <a:off x="510064" y="4336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t>GPUs Comparison – Multi - DDP</a:t>
            </a:r>
          </a:p>
        </p:txBody>
      </p:sp>
      <p:pic>
        <p:nvPicPr>
          <p:cNvPr id="5" name="Picture 4">
            <a:extLst>
              <a:ext uri="{FF2B5EF4-FFF2-40B4-BE49-F238E27FC236}">
                <a16:creationId xmlns:a16="http://schemas.microsoft.com/office/drawing/2014/main" id="{411B46F8-1BC3-2C69-EFE7-342BAB20DB9B}"/>
              </a:ext>
            </a:extLst>
          </p:cNvPr>
          <p:cNvPicPr>
            <a:picLocks noChangeAspect="1"/>
          </p:cNvPicPr>
          <p:nvPr/>
        </p:nvPicPr>
        <p:blipFill>
          <a:blip r:embed="rId5"/>
          <a:stretch>
            <a:fillRect/>
          </a:stretch>
        </p:blipFill>
        <p:spPr>
          <a:xfrm>
            <a:off x="862075" y="1121209"/>
            <a:ext cx="3124200" cy="2311400"/>
          </a:xfrm>
          <a:prstGeom prst="rect">
            <a:avLst/>
          </a:prstGeom>
        </p:spPr>
      </p:pic>
      <p:pic>
        <p:nvPicPr>
          <p:cNvPr id="6" name="Picture 5" descr="A graph of blue and orange bars&#10;&#10;Description automatically generated">
            <a:extLst>
              <a:ext uri="{FF2B5EF4-FFF2-40B4-BE49-F238E27FC236}">
                <a16:creationId xmlns:a16="http://schemas.microsoft.com/office/drawing/2014/main" id="{62A7C179-007A-2988-D1DB-01AD4B4D239F}"/>
              </a:ext>
            </a:extLst>
          </p:cNvPr>
          <p:cNvPicPr>
            <a:picLocks noChangeAspect="1"/>
          </p:cNvPicPr>
          <p:nvPr/>
        </p:nvPicPr>
        <p:blipFill>
          <a:blip r:embed="rId6"/>
          <a:stretch>
            <a:fillRect/>
          </a:stretch>
        </p:blipFill>
        <p:spPr>
          <a:xfrm>
            <a:off x="5133603" y="1067230"/>
            <a:ext cx="3221549" cy="2390126"/>
          </a:xfrm>
          <a:prstGeom prst="rect">
            <a:avLst/>
          </a:prstGeom>
        </p:spPr>
      </p:pic>
      <p:sp>
        <p:nvSpPr>
          <p:cNvPr id="8" name="TextBox 7">
            <a:extLst>
              <a:ext uri="{FF2B5EF4-FFF2-40B4-BE49-F238E27FC236}">
                <a16:creationId xmlns:a16="http://schemas.microsoft.com/office/drawing/2014/main" id="{0A6F4EE6-5002-59EF-8951-FF041636886A}"/>
              </a:ext>
            </a:extLst>
          </p:cNvPr>
          <p:cNvSpPr txBox="1"/>
          <p:nvPr/>
        </p:nvSpPr>
        <p:spPr>
          <a:xfrm>
            <a:off x="1668905" y="3629218"/>
            <a:ext cx="5523690" cy="1384995"/>
          </a:xfrm>
          <a:prstGeom prst="rect">
            <a:avLst/>
          </a:prstGeom>
          <a:noFill/>
        </p:spPr>
        <p:txBody>
          <a:bodyPr wrap="square">
            <a:spAutoFit/>
          </a:bodyPr>
          <a:lstStyle/>
          <a:p>
            <a:r>
              <a:rPr lang="en-US" sz="1200" b="1" dirty="0">
                <a:solidFill>
                  <a:schemeClr val="tx2"/>
                </a:solidFill>
                <a:latin typeface="Baskerville" panose="02020502070401020303" pitchFamily="18" charset="0"/>
                <a:ea typeface="Baskerville" panose="02020502070401020303" pitchFamily="18" charset="0"/>
              </a:rPr>
              <a:t>(1) </a:t>
            </a:r>
            <a:r>
              <a:rPr lang="en-US" sz="1200" dirty="0">
                <a:solidFill>
                  <a:schemeClr val="tx2"/>
                </a:solidFill>
                <a:latin typeface="Baskerville" panose="02020502070401020303" pitchFamily="18" charset="0"/>
                <a:ea typeface="Baskerville" panose="02020502070401020303" pitchFamily="18" charset="0"/>
              </a:rPr>
              <a:t>The training time shows significant reduction as the number of GPUs increases, with the V100 showing faster results compared to P100. The speedup is more noticeable when transitioning from 1 GPU to 2 GPUs but plateaus when moving to 4 GPUs.</a:t>
            </a:r>
          </a:p>
          <a:p>
            <a:r>
              <a:rPr lang="en-US" sz="1200" b="1" dirty="0">
                <a:solidFill>
                  <a:schemeClr val="tx2"/>
                </a:solidFill>
                <a:latin typeface="Baskerville" panose="02020502070401020303" pitchFamily="18" charset="0"/>
                <a:ea typeface="Baskerville" panose="02020502070401020303" pitchFamily="18" charset="0"/>
              </a:rPr>
              <a:t>(2) </a:t>
            </a:r>
            <a:r>
              <a:rPr lang="en-US" sz="1200" dirty="0">
                <a:solidFill>
                  <a:schemeClr val="tx2"/>
                </a:solidFill>
                <a:latin typeface="Baskerville" panose="02020502070401020303" pitchFamily="18" charset="0"/>
                <a:ea typeface="Baskerville" panose="02020502070401020303" pitchFamily="18" charset="0"/>
              </a:rPr>
              <a:t>While V100 GPUs demonstrate higher efficiency compared to P100, the efficiency drops slightly as the number of GPUs increases, especially at 4 GPUs. This illustrates the diminishing returns from scaling beyond a certain point.</a:t>
            </a:r>
          </a:p>
        </p:txBody>
      </p:sp>
    </p:spTree>
    <p:extLst>
      <p:ext uri="{BB962C8B-B14F-4D97-AF65-F5344CB8AC3E}">
        <p14:creationId xmlns:p14="http://schemas.microsoft.com/office/powerpoint/2010/main" val="3977819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841" name="Google Shape;841;p45"/>
          <p:cNvSpPr txBox="1">
            <a:spLocks noGrp="1"/>
          </p:cNvSpPr>
          <p:nvPr>
            <p:ph type="title" idx="2"/>
          </p:nvPr>
        </p:nvSpPr>
        <p:spPr>
          <a:xfrm>
            <a:off x="2069615" y="1928825"/>
            <a:ext cx="23055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843" name="Google Shape;843;p45"/>
          <p:cNvSpPr txBox="1">
            <a:spLocks noGrp="1"/>
          </p:cNvSpPr>
          <p:nvPr>
            <p:ph type="title" idx="3"/>
          </p:nvPr>
        </p:nvSpPr>
        <p:spPr>
          <a:xfrm>
            <a:off x="4768885" y="1928825"/>
            <a:ext cx="23055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845" name="Google Shape;845;p45"/>
          <p:cNvSpPr txBox="1">
            <a:spLocks noGrp="1"/>
          </p:cNvSpPr>
          <p:nvPr>
            <p:ph type="title" idx="5"/>
          </p:nvPr>
        </p:nvSpPr>
        <p:spPr>
          <a:xfrm>
            <a:off x="2069615" y="3864806"/>
            <a:ext cx="23055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Analysis and Results</a:t>
            </a:r>
            <a:endParaRPr dirty="0"/>
          </a:p>
        </p:txBody>
      </p:sp>
      <p:sp>
        <p:nvSpPr>
          <p:cNvPr id="846" name="Google Shape;846;p45"/>
          <p:cNvSpPr txBox="1">
            <a:spLocks noGrp="1"/>
          </p:cNvSpPr>
          <p:nvPr>
            <p:ph type="title" idx="7"/>
          </p:nvPr>
        </p:nvSpPr>
        <p:spPr>
          <a:xfrm>
            <a:off x="4768885" y="3537600"/>
            <a:ext cx="2305500" cy="3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848" name="Google Shape;848;p45"/>
          <p:cNvSpPr txBox="1">
            <a:spLocks noGrp="1"/>
          </p:cNvSpPr>
          <p:nvPr>
            <p:ph type="title" idx="9"/>
          </p:nvPr>
        </p:nvSpPr>
        <p:spPr>
          <a:xfrm>
            <a:off x="2168017" y="13694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849" name="Google Shape;849;p45"/>
          <p:cNvSpPr txBox="1">
            <a:spLocks noGrp="1"/>
          </p:cNvSpPr>
          <p:nvPr>
            <p:ph type="title" idx="13"/>
          </p:nvPr>
        </p:nvSpPr>
        <p:spPr>
          <a:xfrm>
            <a:off x="2168017" y="297814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50" name="Google Shape;850;p45"/>
          <p:cNvSpPr txBox="1">
            <a:spLocks noGrp="1"/>
          </p:cNvSpPr>
          <p:nvPr>
            <p:ph type="title" idx="14"/>
          </p:nvPr>
        </p:nvSpPr>
        <p:spPr>
          <a:xfrm>
            <a:off x="4867292" y="136943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851" name="Google Shape;851;p45"/>
          <p:cNvSpPr txBox="1">
            <a:spLocks noGrp="1"/>
          </p:cNvSpPr>
          <p:nvPr>
            <p:ph type="title" idx="15"/>
          </p:nvPr>
        </p:nvSpPr>
        <p:spPr>
          <a:xfrm>
            <a:off x="4867292" y="297814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852" name="Google Shape;852;p45"/>
          <p:cNvPicPr preferRelativeResize="0"/>
          <p:nvPr/>
        </p:nvPicPr>
        <p:blipFill>
          <a:blip r:embed="rId3">
            <a:alphaModFix/>
          </a:blip>
          <a:stretch>
            <a:fillRect/>
          </a:stretch>
        </p:blipFill>
        <p:spPr>
          <a:xfrm>
            <a:off x="8575287" y="4761500"/>
            <a:ext cx="173870" cy="264025"/>
          </a:xfrm>
          <a:prstGeom prst="rect">
            <a:avLst/>
          </a:prstGeom>
          <a:noFill/>
          <a:ln>
            <a:noFill/>
          </a:ln>
        </p:spPr>
      </p:pic>
      <p:pic>
        <p:nvPicPr>
          <p:cNvPr id="853" name="Google Shape;853;p45"/>
          <p:cNvPicPr preferRelativeResize="0"/>
          <p:nvPr/>
        </p:nvPicPr>
        <p:blipFill>
          <a:blip r:embed="rId4">
            <a:alphaModFix/>
          </a:blip>
          <a:stretch>
            <a:fillRect/>
          </a:stretch>
        </p:blipFill>
        <p:spPr>
          <a:xfrm>
            <a:off x="7282325" y="496925"/>
            <a:ext cx="113300" cy="113300"/>
          </a:xfrm>
          <a:prstGeom prst="rect">
            <a:avLst/>
          </a:prstGeom>
          <a:noFill/>
          <a:ln>
            <a:noFill/>
          </a:ln>
        </p:spPr>
      </p:pic>
      <p:pic>
        <p:nvPicPr>
          <p:cNvPr id="854" name="Google Shape;854;p45"/>
          <p:cNvPicPr preferRelativeResize="0"/>
          <p:nvPr/>
        </p:nvPicPr>
        <p:blipFill>
          <a:blip r:embed="rId3">
            <a:alphaModFix/>
          </a:blip>
          <a:stretch>
            <a:fillRect/>
          </a:stretch>
        </p:blipFill>
        <p:spPr>
          <a:xfrm>
            <a:off x="7712887" y="1192650"/>
            <a:ext cx="173870" cy="264025"/>
          </a:xfrm>
          <a:prstGeom prst="rect">
            <a:avLst/>
          </a:prstGeom>
          <a:noFill/>
          <a:ln>
            <a:noFill/>
          </a:ln>
        </p:spPr>
      </p:pic>
      <p:pic>
        <p:nvPicPr>
          <p:cNvPr id="870" name="Google Shape;870;p45"/>
          <p:cNvPicPr preferRelativeResize="0"/>
          <p:nvPr/>
        </p:nvPicPr>
        <p:blipFill>
          <a:blip r:embed="rId4">
            <a:alphaModFix/>
          </a:blip>
          <a:stretch>
            <a:fillRect/>
          </a:stretch>
        </p:blipFill>
        <p:spPr>
          <a:xfrm>
            <a:off x="4487275" y="4419600"/>
            <a:ext cx="113300" cy="113300"/>
          </a:xfrm>
          <a:prstGeom prst="rect">
            <a:avLst/>
          </a:prstGeom>
          <a:noFill/>
          <a:ln>
            <a:noFill/>
          </a:ln>
        </p:spPr>
      </p:pic>
      <p:pic>
        <p:nvPicPr>
          <p:cNvPr id="871" name="Google Shape;871;p45"/>
          <p:cNvPicPr preferRelativeResize="0"/>
          <p:nvPr/>
        </p:nvPicPr>
        <p:blipFill>
          <a:blip r:embed="rId4">
            <a:alphaModFix/>
          </a:blip>
          <a:stretch>
            <a:fillRect/>
          </a:stretch>
        </p:blipFill>
        <p:spPr>
          <a:xfrm>
            <a:off x="8093875" y="2209800"/>
            <a:ext cx="113300" cy="113300"/>
          </a:xfrm>
          <a:prstGeom prst="rect">
            <a:avLst/>
          </a:prstGeom>
          <a:noFill/>
          <a:ln>
            <a:noFill/>
          </a:ln>
        </p:spPr>
      </p:pic>
      <p:pic>
        <p:nvPicPr>
          <p:cNvPr id="872" name="Google Shape;872;p45"/>
          <p:cNvPicPr preferRelativeResize="0"/>
          <p:nvPr/>
        </p:nvPicPr>
        <p:blipFill>
          <a:blip r:embed="rId4">
            <a:alphaModFix/>
          </a:blip>
          <a:stretch>
            <a:fillRect/>
          </a:stretch>
        </p:blipFill>
        <p:spPr>
          <a:xfrm>
            <a:off x="1058275" y="2209800"/>
            <a:ext cx="113300" cy="113300"/>
          </a:xfrm>
          <a:prstGeom prst="rect">
            <a:avLst/>
          </a:prstGeom>
          <a:noFill/>
          <a:ln>
            <a:noFill/>
          </a:ln>
        </p:spPr>
      </p:pic>
      <p:pic>
        <p:nvPicPr>
          <p:cNvPr id="873" name="Google Shape;873;p45"/>
          <p:cNvPicPr preferRelativeResize="0"/>
          <p:nvPr/>
        </p:nvPicPr>
        <p:blipFill>
          <a:blip r:embed="rId3">
            <a:alphaModFix/>
          </a:blip>
          <a:stretch>
            <a:fillRect/>
          </a:stretch>
        </p:blipFill>
        <p:spPr>
          <a:xfrm>
            <a:off x="3293287" y="1345050"/>
            <a:ext cx="173870" cy="264025"/>
          </a:xfrm>
          <a:prstGeom prst="rect">
            <a:avLst/>
          </a:prstGeom>
          <a:noFill/>
          <a:ln>
            <a:noFill/>
          </a:ln>
        </p:spPr>
      </p:pic>
      <p:pic>
        <p:nvPicPr>
          <p:cNvPr id="874" name="Google Shape;874;p45"/>
          <p:cNvPicPr preferRelativeResize="0"/>
          <p:nvPr/>
        </p:nvPicPr>
        <p:blipFill>
          <a:blip r:embed="rId3">
            <a:alphaModFix/>
          </a:blip>
          <a:stretch>
            <a:fillRect/>
          </a:stretch>
        </p:blipFill>
        <p:spPr>
          <a:xfrm>
            <a:off x="8093887" y="3859650"/>
            <a:ext cx="173870" cy="264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15BEEA1A-D2CA-6035-463A-073B55C8AB46}"/>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1B27BF7F-31F2-4852-CE24-0D64E70DDCA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GPUs Comparison – Multi – DDP + AMP</a:t>
            </a:r>
            <a:endParaRPr dirty="0"/>
          </a:p>
        </p:txBody>
      </p:sp>
      <p:pic>
        <p:nvPicPr>
          <p:cNvPr id="1742" name="Google Shape;1742;p75">
            <a:extLst>
              <a:ext uri="{FF2B5EF4-FFF2-40B4-BE49-F238E27FC236}">
                <a16:creationId xmlns:a16="http://schemas.microsoft.com/office/drawing/2014/main" id="{D286067F-5448-C432-9D1B-BFE72521ADCF}"/>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90BD83B6-89A7-3F0F-644D-C463642E3FB4}"/>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E6A04992-A4F3-A728-2034-52624323D963}"/>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3E676678-29D6-12E7-7B69-BC3908180EC2}"/>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97F21CD6-7676-BC39-FB8B-BA289F3646C2}"/>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760A268D-95A3-3B27-CF96-A79B8D2C3ED1}"/>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DF6ABC40-6C23-1909-A30E-0B0DBADF1500}"/>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5E30CDE6-9E39-D905-0D23-856015D7D443}"/>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BDF24A7F-CBF3-B003-2859-6ACBB29EE75B}"/>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16EDF95A-EA25-A344-7305-0A0A0A566B45}"/>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D4EBF2EF-D65A-7780-DE25-3B2EC0878F8D}"/>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FD88D39E-E076-7578-673E-7CB17A2FB13D}"/>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70D30081-5BB2-7B73-9FD3-7949AEC2D1E3}"/>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290E929A-E5CE-89FB-B932-EB3EEB9DC02D}"/>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50F3224F-478E-F6E5-83DE-901D2C58E3D5}"/>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FFFADFC4-9255-C04B-D64A-95D4AE85E4D8}"/>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40225643-4015-E5B3-41EE-26372AE721F7}"/>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3EFF2CF0-A053-1024-03F2-B4A85B2E6A71}"/>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F918E70B-AA39-D4DC-A443-0C34064F3374}"/>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C6EE743A-D887-EAB4-31B5-7279B5A77B58}"/>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B43BF56E-5138-D389-4592-B4E3304664DA}"/>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3" name="Picture 2">
            <a:extLst>
              <a:ext uri="{FF2B5EF4-FFF2-40B4-BE49-F238E27FC236}">
                <a16:creationId xmlns:a16="http://schemas.microsoft.com/office/drawing/2014/main" id="{734CEA9E-D053-2664-3C71-50DB982DD34D}"/>
              </a:ext>
            </a:extLst>
          </p:cNvPr>
          <p:cNvPicPr>
            <a:picLocks noChangeAspect="1"/>
          </p:cNvPicPr>
          <p:nvPr/>
        </p:nvPicPr>
        <p:blipFill>
          <a:blip r:embed="rId5"/>
          <a:stretch>
            <a:fillRect/>
          </a:stretch>
        </p:blipFill>
        <p:spPr>
          <a:xfrm>
            <a:off x="4972735" y="1316088"/>
            <a:ext cx="3943850" cy="1572024"/>
          </a:xfrm>
          <a:prstGeom prst="rect">
            <a:avLst/>
          </a:prstGeom>
        </p:spPr>
      </p:pic>
      <p:pic>
        <p:nvPicPr>
          <p:cNvPr id="4" name="Picture 3" descr="A graph with a line and numbers&#10;&#10;Description automatically generated with medium confidence">
            <a:extLst>
              <a:ext uri="{FF2B5EF4-FFF2-40B4-BE49-F238E27FC236}">
                <a16:creationId xmlns:a16="http://schemas.microsoft.com/office/drawing/2014/main" id="{84F6BEE7-BB31-98AD-730B-5DAA3730E46C}"/>
              </a:ext>
            </a:extLst>
          </p:cNvPr>
          <p:cNvPicPr>
            <a:picLocks noChangeAspect="1"/>
          </p:cNvPicPr>
          <p:nvPr/>
        </p:nvPicPr>
        <p:blipFill>
          <a:blip r:embed="rId6"/>
          <a:stretch>
            <a:fillRect/>
          </a:stretch>
        </p:blipFill>
        <p:spPr>
          <a:xfrm>
            <a:off x="861039" y="1139087"/>
            <a:ext cx="3215052" cy="1908780"/>
          </a:xfrm>
          <a:prstGeom prst="rect">
            <a:avLst/>
          </a:prstGeom>
        </p:spPr>
      </p:pic>
      <p:sp>
        <p:nvSpPr>
          <p:cNvPr id="6" name="TextBox 5">
            <a:extLst>
              <a:ext uri="{FF2B5EF4-FFF2-40B4-BE49-F238E27FC236}">
                <a16:creationId xmlns:a16="http://schemas.microsoft.com/office/drawing/2014/main" id="{822D7398-3D02-69A2-BF80-A1254BA2E23A}"/>
              </a:ext>
            </a:extLst>
          </p:cNvPr>
          <p:cNvSpPr txBox="1"/>
          <p:nvPr/>
        </p:nvSpPr>
        <p:spPr>
          <a:xfrm>
            <a:off x="1281760" y="3245270"/>
            <a:ext cx="6863087" cy="1200329"/>
          </a:xfrm>
          <a:prstGeom prst="rect">
            <a:avLst/>
          </a:prstGeom>
          <a:noFill/>
        </p:spPr>
        <p:txBody>
          <a:bodyPr wrap="square">
            <a:spAutoFit/>
          </a:bodyPr>
          <a:lstStyle/>
          <a:p>
            <a:r>
              <a:rPr lang="en-US" sz="1200" dirty="0">
                <a:solidFill>
                  <a:schemeClr val="tx2"/>
                </a:solidFill>
                <a:latin typeface="Baskerville" panose="02020502070401020303" pitchFamily="18" charset="0"/>
                <a:ea typeface="Baskerville" panose="02020502070401020303" pitchFamily="18" charset="0"/>
              </a:rPr>
              <a:t>(1) AMPs introduction significantly reduces training time, especially when scaling across multiple GPUs, as shown in the comparison between GPU and GPU with AMP.</a:t>
            </a:r>
          </a:p>
          <a:p>
            <a:r>
              <a:rPr lang="en-US" sz="1200" dirty="0">
                <a:solidFill>
                  <a:schemeClr val="tx2"/>
                </a:solidFill>
                <a:latin typeface="Baskerville" panose="02020502070401020303" pitchFamily="18" charset="0"/>
                <a:ea typeface="Baskerville" panose="02020502070401020303" pitchFamily="18" charset="0"/>
              </a:rPr>
              <a:t>(2) AMP offers efficiency gains in the training process, particularly when scaling from 1 GPU to 2 GPUs, making it a valuable tool for optimizing training time while maintaining model accuracy.</a:t>
            </a:r>
          </a:p>
          <a:p>
            <a:r>
              <a:rPr lang="en-US" sz="1200" dirty="0">
                <a:solidFill>
                  <a:schemeClr val="tx2"/>
                </a:solidFill>
                <a:latin typeface="Baskerville" panose="02020502070401020303" pitchFamily="18" charset="0"/>
                <a:ea typeface="Baskerville" panose="02020502070401020303" pitchFamily="18" charset="0"/>
              </a:rPr>
              <a:t>(3) Integrating AMP into the training process, using the </a:t>
            </a:r>
            <a:r>
              <a:rPr lang="en-US" sz="1200" dirty="0" err="1">
                <a:solidFill>
                  <a:schemeClr val="tx2"/>
                </a:solidFill>
                <a:latin typeface="Baskerville" panose="02020502070401020303" pitchFamily="18" charset="0"/>
                <a:ea typeface="Baskerville" panose="02020502070401020303" pitchFamily="18" charset="0"/>
              </a:rPr>
              <a:t>torch.cuda.amp.autocast</a:t>
            </a:r>
            <a:r>
              <a:rPr lang="en-US" sz="1200" dirty="0">
                <a:solidFill>
                  <a:schemeClr val="tx2"/>
                </a:solidFill>
                <a:latin typeface="Baskerville" panose="02020502070401020303" pitchFamily="18" charset="0"/>
                <a:ea typeface="Baskerville" panose="02020502070401020303" pitchFamily="18" charset="0"/>
              </a:rPr>
              <a:t>() for mixed precision and </a:t>
            </a:r>
            <a:r>
              <a:rPr lang="en-US" sz="1200" dirty="0" err="1">
                <a:solidFill>
                  <a:schemeClr val="tx2"/>
                </a:solidFill>
                <a:latin typeface="Baskerville" panose="02020502070401020303" pitchFamily="18" charset="0"/>
                <a:ea typeface="Baskerville" panose="02020502070401020303" pitchFamily="18" charset="0"/>
              </a:rPr>
              <a:t>scaler.scale</a:t>
            </a:r>
            <a:r>
              <a:rPr lang="en-US" sz="1200" dirty="0">
                <a:solidFill>
                  <a:schemeClr val="tx2"/>
                </a:solidFill>
                <a:latin typeface="Baskerville" panose="02020502070401020303" pitchFamily="18" charset="0"/>
                <a:ea typeface="Baskerville" panose="02020502070401020303" pitchFamily="18" charset="0"/>
              </a:rPr>
              <a:t>() to manage gradient scaling for enhanced performance.</a:t>
            </a:r>
          </a:p>
        </p:txBody>
      </p:sp>
    </p:spTree>
    <p:extLst>
      <p:ext uri="{BB962C8B-B14F-4D97-AF65-F5344CB8AC3E}">
        <p14:creationId xmlns:p14="http://schemas.microsoft.com/office/powerpoint/2010/main" val="740157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4F2D5D3E-C8E7-E273-BF2C-94F9E2AEF717}"/>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6D0197E4-624B-F816-0AC8-4797C3D3167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GPUs Comparison – Multi – DDP + AMP</a:t>
            </a:r>
            <a:endParaRPr dirty="0"/>
          </a:p>
        </p:txBody>
      </p:sp>
      <p:pic>
        <p:nvPicPr>
          <p:cNvPr id="1742" name="Google Shape;1742;p75">
            <a:extLst>
              <a:ext uri="{FF2B5EF4-FFF2-40B4-BE49-F238E27FC236}">
                <a16:creationId xmlns:a16="http://schemas.microsoft.com/office/drawing/2014/main" id="{2BA68E81-264B-07E1-C626-25B74953BEF3}"/>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2DF4E255-6E69-E170-4CCC-C9AE43796AB5}"/>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E2FE91D2-0390-5A12-7011-BC2F6000467C}"/>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D4B787AD-F9D1-9E1E-EA97-341BB2F64A4B}"/>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BFF849C3-8D93-EAE7-40D6-CE388D574C0A}"/>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58B58650-B283-446E-45A3-CFECBED0E8BE}"/>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C86AC910-0D0C-7056-B5E6-19298D949CE0}"/>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C495BFE8-7CF4-3546-3E63-4313762AD9DA}"/>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D254A9D4-806A-A0C2-B053-F7645AC93836}"/>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D3E7184E-2F66-FC05-8B19-FED49885ACCB}"/>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D5F00115-C5D6-7D5D-4911-D712DBF724AF}"/>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A1B708BD-53E7-C220-12A2-862764C1759C}"/>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906878CA-E6E8-E431-176F-4C5DBBCE4938}"/>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A61FDA64-1DE8-4800-443A-3021008743AA}"/>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B1D88938-96EB-8ABA-0E22-BFF1F0657E1A}"/>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83FAEFE2-7EFA-9CE3-781F-25981CAFC961}"/>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BE90442C-D262-888C-43F7-B369E0BC492A}"/>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75CAA1BF-E59A-9905-122D-D0DB0BAABAA6}"/>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A110994F-7FAE-B6A2-C1FC-E42D8764DFA1}"/>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1A11ACC5-5D52-0D8A-98E9-412010A3890E}"/>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30E5C1A8-5BFB-7689-228C-404A80BB5A9B}"/>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3" name="Picture 2" descr="A graph of different colored rectangular shapes&#10;&#10;Description automatically generated with medium confidence">
            <a:extLst>
              <a:ext uri="{FF2B5EF4-FFF2-40B4-BE49-F238E27FC236}">
                <a16:creationId xmlns:a16="http://schemas.microsoft.com/office/drawing/2014/main" id="{7FB3C3F4-21FD-28BC-B776-67AE5A078A45}"/>
              </a:ext>
            </a:extLst>
          </p:cNvPr>
          <p:cNvPicPr>
            <a:picLocks noChangeAspect="1"/>
          </p:cNvPicPr>
          <p:nvPr/>
        </p:nvPicPr>
        <p:blipFill>
          <a:blip r:embed="rId5"/>
          <a:stretch>
            <a:fillRect/>
          </a:stretch>
        </p:blipFill>
        <p:spPr>
          <a:xfrm>
            <a:off x="1323980" y="1196295"/>
            <a:ext cx="2607512" cy="1880828"/>
          </a:xfrm>
          <a:prstGeom prst="rect">
            <a:avLst/>
          </a:prstGeom>
        </p:spPr>
      </p:pic>
      <p:pic>
        <p:nvPicPr>
          <p:cNvPr id="4" name="Picture 3" descr="A graph of a bar chart&#10;&#10;Description automatically generated with medium confidence">
            <a:extLst>
              <a:ext uri="{FF2B5EF4-FFF2-40B4-BE49-F238E27FC236}">
                <a16:creationId xmlns:a16="http://schemas.microsoft.com/office/drawing/2014/main" id="{E5213CE4-756B-516A-F28F-881E43EF3264}"/>
              </a:ext>
            </a:extLst>
          </p:cNvPr>
          <p:cNvPicPr>
            <a:picLocks noChangeAspect="1"/>
          </p:cNvPicPr>
          <p:nvPr/>
        </p:nvPicPr>
        <p:blipFill>
          <a:blip r:embed="rId6"/>
          <a:stretch>
            <a:fillRect/>
          </a:stretch>
        </p:blipFill>
        <p:spPr>
          <a:xfrm>
            <a:off x="5548814" y="1156363"/>
            <a:ext cx="2396989" cy="1957399"/>
          </a:xfrm>
          <a:prstGeom prst="rect">
            <a:avLst/>
          </a:prstGeom>
        </p:spPr>
      </p:pic>
      <p:sp>
        <p:nvSpPr>
          <p:cNvPr id="6" name="TextBox 5">
            <a:extLst>
              <a:ext uri="{FF2B5EF4-FFF2-40B4-BE49-F238E27FC236}">
                <a16:creationId xmlns:a16="http://schemas.microsoft.com/office/drawing/2014/main" id="{1F228325-DBD0-41FE-0FC0-F2DC40B97AE4}"/>
              </a:ext>
            </a:extLst>
          </p:cNvPr>
          <p:cNvSpPr txBox="1"/>
          <p:nvPr/>
        </p:nvSpPr>
        <p:spPr>
          <a:xfrm>
            <a:off x="1175536" y="3312467"/>
            <a:ext cx="6633028" cy="1754326"/>
          </a:xfrm>
          <a:prstGeom prst="rect">
            <a:avLst/>
          </a:prstGeom>
          <a:noFill/>
        </p:spPr>
        <p:txBody>
          <a:bodyPr wrap="square">
            <a:spAutoFit/>
          </a:bodyPr>
          <a:lstStyle/>
          <a:p>
            <a:r>
              <a:rPr lang="en-US" sz="1200" b="1" dirty="0">
                <a:solidFill>
                  <a:schemeClr val="tx2"/>
                </a:solidFill>
                <a:latin typeface="Baskerville" panose="02020502070401020303" pitchFamily="18" charset="0"/>
                <a:ea typeface="Baskerville" panose="02020502070401020303" pitchFamily="18" charset="0"/>
              </a:rPr>
              <a:t>(1) </a:t>
            </a:r>
            <a:r>
              <a:rPr lang="en-US" sz="1200" dirty="0">
                <a:solidFill>
                  <a:schemeClr val="tx2"/>
                </a:solidFill>
                <a:latin typeface="Baskerville" panose="02020502070401020303" pitchFamily="18" charset="0"/>
                <a:ea typeface="Baskerville" panose="02020502070401020303" pitchFamily="18" charset="0"/>
              </a:rPr>
              <a:t>With the use of DDP and AMP, a noticeable speedup is observed in both 2 GPUs and 4 GPUs configurations, with the highest speedup achieved using 4 GPUs and AMP, highlighting the performance gains of parallelization techniques.</a:t>
            </a:r>
          </a:p>
          <a:p>
            <a:r>
              <a:rPr lang="en-US" sz="1200" b="1" dirty="0">
                <a:solidFill>
                  <a:schemeClr val="tx2"/>
                </a:solidFill>
                <a:latin typeface="Baskerville" panose="02020502070401020303" pitchFamily="18" charset="0"/>
                <a:ea typeface="Baskerville" panose="02020502070401020303" pitchFamily="18" charset="0"/>
              </a:rPr>
              <a:t>(2) </a:t>
            </a:r>
            <a:r>
              <a:rPr lang="en-US" sz="1200" dirty="0">
                <a:solidFill>
                  <a:schemeClr val="tx2"/>
                </a:solidFill>
                <a:latin typeface="Baskerville" panose="02020502070401020303" pitchFamily="18" charset="0"/>
                <a:ea typeface="Baskerville" panose="02020502070401020303" pitchFamily="18" charset="0"/>
              </a:rPr>
              <a:t>Efficiency remains high for 2 GPUs with AMP (0.94) but declines as more GPUs are added. The efficiency for 4 GPUs with AMP drops to 0.54, showing diminishing returns with the added number of GPUs.</a:t>
            </a:r>
          </a:p>
          <a:p>
            <a:r>
              <a:rPr lang="en-US" sz="1200" b="1" dirty="0">
                <a:solidFill>
                  <a:schemeClr val="tx2"/>
                </a:solidFill>
                <a:latin typeface="Baskerville" panose="02020502070401020303" pitchFamily="18" charset="0"/>
                <a:ea typeface="Baskerville" panose="02020502070401020303" pitchFamily="18" charset="0"/>
              </a:rPr>
              <a:t>(3) </a:t>
            </a:r>
            <a:r>
              <a:rPr lang="en-US" sz="1200" dirty="0">
                <a:solidFill>
                  <a:schemeClr val="tx2"/>
                </a:solidFill>
                <a:latin typeface="Baskerville" panose="02020502070401020303" pitchFamily="18" charset="0"/>
                <a:ea typeface="Baskerville" panose="02020502070401020303" pitchFamily="18" charset="0"/>
              </a:rPr>
              <a:t>While DDP and AMP provide significant speedup, the efficiency analysis indicates that scaling beyond 2 GPUs with AMP may not provide substantial performance benefits for this project, suggesting that 2 GPUs with AMP strikes a good balance between speedup and efficiency.</a:t>
            </a:r>
          </a:p>
        </p:txBody>
      </p:sp>
    </p:spTree>
    <p:extLst>
      <p:ext uri="{BB962C8B-B14F-4D97-AF65-F5344CB8AC3E}">
        <p14:creationId xmlns:p14="http://schemas.microsoft.com/office/powerpoint/2010/main" val="497966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698E4C7B-A9DB-074D-EA1C-D468C940754F}"/>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816EBBAF-8DEC-862E-D59F-D02E38F97D0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GPUs Comparison – Multi – DDP + AMP + Model Parallel</a:t>
            </a:r>
            <a:endParaRPr sz="2000" dirty="0"/>
          </a:p>
        </p:txBody>
      </p:sp>
      <p:pic>
        <p:nvPicPr>
          <p:cNvPr id="1742" name="Google Shape;1742;p75">
            <a:extLst>
              <a:ext uri="{FF2B5EF4-FFF2-40B4-BE49-F238E27FC236}">
                <a16:creationId xmlns:a16="http://schemas.microsoft.com/office/drawing/2014/main" id="{C82A8158-9073-3694-DA2B-70218032DE26}"/>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AFC9A620-71C1-FEC7-EFE9-F1E0D596F188}"/>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95D90B83-C23B-807B-6B3B-D87E454F2BB2}"/>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E5F43F9D-E592-3F8A-69D2-77FF6453025A}"/>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83C1D198-E271-A032-B211-CC48186F2443}"/>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F337BF7B-7B7D-419B-A5BF-2727B90459EB}"/>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CB38CBF4-1C1A-339D-F4A1-D47696238F6E}"/>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7EF6EE97-C13B-2A7E-97CC-D6A22C7D7F53}"/>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2E535B3E-068F-8381-AE9A-10E6E4DA90CF}"/>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EB20BA41-64FD-D937-C014-C79042668044}"/>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8BCA7712-6921-88A1-C3AC-D92046C7386F}"/>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826FD079-8F1F-8EEF-0373-FAA1EE4A8B83}"/>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725FA444-0F46-BB56-166E-1DC6971B8EFB}"/>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8CAF5E28-1B17-B7AF-65A4-A2E6032022D2}"/>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986E78D5-AF24-DF17-6081-5047F246C625}"/>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7D866E85-4965-3CF2-D673-80F7767C34C2}"/>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DA87EF13-D618-4414-E2DE-8EC3F4780F6C}"/>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5DF15472-51E9-0858-E4EC-8D7D3ABB391A}"/>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0B2171AD-69CC-43E0-E555-614D84707FB5}"/>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1B72E776-B581-89E8-E973-8F2B64DC86B1}"/>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866143B5-E829-C6F4-83BE-E57E0169FC83}"/>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2" name="Picture 1">
            <a:extLst>
              <a:ext uri="{FF2B5EF4-FFF2-40B4-BE49-F238E27FC236}">
                <a16:creationId xmlns:a16="http://schemas.microsoft.com/office/drawing/2014/main" id="{A5E69429-EE48-9B10-5393-C12D9782DD5E}"/>
              </a:ext>
            </a:extLst>
          </p:cNvPr>
          <p:cNvPicPr>
            <a:picLocks noChangeAspect="1"/>
          </p:cNvPicPr>
          <p:nvPr/>
        </p:nvPicPr>
        <p:blipFill>
          <a:blip r:embed="rId5"/>
          <a:stretch>
            <a:fillRect/>
          </a:stretch>
        </p:blipFill>
        <p:spPr>
          <a:xfrm>
            <a:off x="484953" y="1582580"/>
            <a:ext cx="3347662" cy="1891162"/>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9539ACF6-1F46-56EE-8B39-655265BAC970}"/>
              </a:ext>
            </a:extLst>
          </p:cNvPr>
          <p:cNvPicPr>
            <a:picLocks noChangeAspect="1"/>
          </p:cNvPicPr>
          <p:nvPr/>
        </p:nvPicPr>
        <p:blipFill>
          <a:blip r:embed="rId6"/>
          <a:stretch>
            <a:fillRect/>
          </a:stretch>
        </p:blipFill>
        <p:spPr>
          <a:xfrm>
            <a:off x="4141898" y="3105830"/>
            <a:ext cx="4572565" cy="1242088"/>
          </a:xfrm>
          <a:prstGeom prst="rect">
            <a:avLst/>
          </a:prstGeom>
        </p:spPr>
      </p:pic>
      <p:pic>
        <p:nvPicPr>
          <p:cNvPr id="6" name="Picture 5">
            <a:extLst>
              <a:ext uri="{FF2B5EF4-FFF2-40B4-BE49-F238E27FC236}">
                <a16:creationId xmlns:a16="http://schemas.microsoft.com/office/drawing/2014/main" id="{E8C69058-B9EE-5C6D-4945-FED638FF94AC}"/>
              </a:ext>
            </a:extLst>
          </p:cNvPr>
          <p:cNvPicPr>
            <a:picLocks noChangeAspect="1"/>
          </p:cNvPicPr>
          <p:nvPr/>
        </p:nvPicPr>
        <p:blipFill>
          <a:blip r:embed="rId7"/>
          <a:stretch>
            <a:fillRect/>
          </a:stretch>
        </p:blipFill>
        <p:spPr>
          <a:xfrm>
            <a:off x="4219389" y="1723781"/>
            <a:ext cx="4678574" cy="519842"/>
          </a:xfrm>
          <a:prstGeom prst="rect">
            <a:avLst/>
          </a:prstGeom>
        </p:spPr>
      </p:pic>
    </p:spTree>
    <p:extLst>
      <p:ext uri="{BB962C8B-B14F-4D97-AF65-F5344CB8AC3E}">
        <p14:creationId xmlns:p14="http://schemas.microsoft.com/office/powerpoint/2010/main" val="3643176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D1F47E93-5D54-E6E8-4DD4-8806C61DD458}"/>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EE023617-645F-239E-4BA4-36B7577585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GPUs Comparison – Multi – DDP + AMP</a:t>
            </a:r>
            <a:endParaRPr dirty="0"/>
          </a:p>
        </p:txBody>
      </p:sp>
      <p:pic>
        <p:nvPicPr>
          <p:cNvPr id="1742" name="Google Shape;1742;p75">
            <a:extLst>
              <a:ext uri="{FF2B5EF4-FFF2-40B4-BE49-F238E27FC236}">
                <a16:creationId xmlns:a16="http://schemas.microsoft.com/office/drawing/2014/main" id="{BEAB4A7E-8513-9D51-5BF0-9B41A4D0FC0F}"/>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45741614-47D2-687D-9BEE-1DDC35D35FD9}"/>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237393E8-6DE1-DF50-E88F-5C83492AE51E}"/>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17C7CEA6-5C0D-8BE2-BBB3-A406FFE74A50}"/>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5E9B9514-05CF-2ADC-19F2-C2931ECF5D53}"/>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DB60A9A9-1CEE-C5E2-D4F2-98761C3C493F}"/>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41533847-AC78-1754-0743-E8FAB23DE7AF}"/>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A569CF52-8D25-B000-3989-A654CB474697}"/>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A423641B-D0D6-9B26-522F-B791E5E1223D}"/>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50AC8926-1832-590E-C61A-834B31A12C41}"/>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791E1D35-C91E-C4DE-98B3-4EA4B1705C2F}"/>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4D169092-BE29-CF3D-12BF-CF5DE3E13ABE}"/>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124A3050-CD31-8786-B75C-93EE2CD0FD1C}"/>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519A49C9-B841-264E-3427-AE1904DEA7CC}"/>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AA214F1F-17B8-D746-7445-B81163AE4251}"/>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63C7EE14-6AD0-39D5-92B2-5DAB836F80D2}"/>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DF02E3CB-E26E-898E-AB20-3D11B1966E43}"/>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1A7C52F3-5635-18FE-CA8F-77A8C9B1B7F3}"/>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5CF704D8-87AB-E5F9-0B7E-54FF19439605}"/>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B6E0DC66-F6C7-5B4A-AAAD-C1BF8B00A707}"/>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7A8CA565-044C-2167-280F-7005667CD654}"/>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pic>
        <p:nvPicPr>
          <p:cNvPr id="2" name="Picture 1" descr="A graph of different colored bars&#10;&#10;Description automatically generated">
            <a:extLst>
              <a:ext uri="{FF2B5EF4-FFF2-40B4-BE49-F238E27FC236}">
                <a16:creationId xmlns:a16="http://schemas.microsoft.com/office/drawing/2014/main" id="{ACDDD87F-3AEC-864F-4256-564D2B0EF701}"/>
              </a:ext>
            </a:extLst>
          </p:cNvPr>
          <p:cNvPicPr>
            <a:picLocks noChangeAspect="1"/>
          </p:cNvPicPr>
          <p:nvPr/>
        </p:nvPicPr>
        <p:blipFill>
          <a:blip r:embed="rId5"/>
          <a:stretch>
            <a:fillRect/>
          </a:stretch>
        </p:blipFill>
        <p:spPr>
          <a:xfrm>
            <a:off x="1550314" y="1309954"/>
            <a:ext cx="2456850" cy="1907327"/>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2BC87187-1E0C-0F57-7E3E-CD8C9A8730C9}"/>
              </a:ext>
            </a:extLst>
          </p:cNvPr>
          <p:cNvPicPr>
            <a:picLocks noChangeAspect="1"/>
          </p:cNvPicPr>
          <p:nvPr/>
        </p:nvPicPr>
        <p:blipFill>
          <a:blip r:embed="rId6"/>
          <a:stretch>
            <a:fillRect/>
          </a:stretch>
        </p:blipFill>
        <p:spPr>
          <a:xfrm>
            <a:off x="5416260" y="1213433"/>
            <a:ext cx="2541334" cy="1998309"/>
          </a:xfrm>
          <a:prstGeom prst="rect">
            <a:avLst/>
          </a:prstGeom>
        </p:spPr>
      </p:pic>
      <p:sp>
        <p:nvSpPr>
          <p:cNvPr id="7" name="TextBox 6">
            <a:extLst>
              <a:ext uri="{FF2B5EF4-FFF2-40B4-BE49-F238E27FC236}">
                <a16:creationId xmlns:a16="http://schemas.microsoft.com/office/drawing/2014/main" id="{9E4DF121-BBEA-A770-BE89-A3313981326D}"/>
              </a:ext>
            </a:extLst>
          </p:cNvPr>
          <p:cNvSpPr txBox="1"/>
          <p:nvPr/>
        </p:nvSpPr>
        <p:spPr>
          <a:xfrm>
            <a:off x="1136573" y="3312530"/>
            <a:ext cx="7160327" cy="1754326"/>
          </a:xfrm>
          <a:prstGeom prst="rect">
            <a:avLst/>
          </a:prstGeom>
          <a:noFill/>
        </p:spPr>
        <p:txBody>
          <a:bodyPr wrap="square">
            <a:spAutoFit/>
          </a:bodyPr>
          <a:lstStyle/>
          <a:p>
            <a:r>
              <a:rPr lang="en-US" sz="1200" dirty="0">
                <a:solidFill>
                  <a:schemeClr val="tx2"/>
                </a:solidFill>
                <a:latin typeface="Baskerville" panose="02020502070401020303" pitchFamily="18" charset="0"/>
                <a:ea typeface="Baskerville" panose="02020502070401020303" pitchFamily="18" charset="0"/>
              </a:rPr>
              <a:t>(1) Training time with DDP + AMP + Model Parallel reduces significantly with multiple GPUs, as shown by the improved performance for 2 and 4 GPUs.</a:t>
            </a:r>
          </a:p>
          <a:p>
            <a:r>
              <a:rPr lang="en-US" sz="1200" dirty="0">
                <a:solidFill>
                  <a:schemeClr val="tx2"/>
                </a:solidFill>
                <a:latin typeface="Baskerville" panose="02020502070401020303" pitchFamily="18" charset="0"/>
                <a:ea typeface="Baskerville" panose="02020502070401020303" pitchFamily="18" charset="0"/>
              </a:rPr>
              <a:t>(2) While model parallelism improves training efficiency on larger models, the impact is less noticeable for models that can fit in a single GPU's memory.</a:t>
            </a:r>
          </a:p>
          <a:p>
            <a:r>
              <a:rPr lang="en-US" sz="1200" dirty="0">
                <a:solidFill>
                  <a:schemeClr val="tx2"/>
                </a:solidFill>
                <a:latin typeface="Baskerville" panose="02020502070401020303" pitchFamily="18" charset="0"/>
                <a:ea typeface="Baskerville" panose="02020502070401020303" pitchFamily="18" charset="0"/>
              </a:rPr>
              <a:t>(3) For smaller datasets, DDP + AMP without model parallelism outperforms configurations with model parallelism in terms of speedup and efficiency.</a:t>
            </a:r>
          </a:p>
          <a:p>
            <a:r>
              <a:rPr lang="en-US" sz="1200" dirty="0">
                <a:solidFill>
                  <a:schemeClr val="tx2"/>
                </a:solidFill>
                <a:latin typeface="Baskerville" panose="02020502070401020303" pitchFamily="18" charset="0"/>
                <a:ea typeface="Baskerville" panose="02020502070401020303" pitchFamily="18" charset="0"/>
              </a:rPr>
              <a:t>(4) The added complexity of model parallelism provides diminishing returns when the model is small enough to fit on one GPU, but it can be crucial for larger, more complex architectures that require distributed layer assignment across multiple GPUs.</a:t>
            </a:r>
          </a:p>
        </p:txBody>
      </p:sp>
    </p:spTree>
    <p:extLst>
      <p:ext uri="{BB962C8B-B14F-4D97-AF65-F5344CB8AC3E}">
        <p14:creationId xmlns:p14="http://schemas.microsoft.com/office/powerpoint/2010/main" val="4121538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59B15128-2D1E-1B93-E990-92E6B5B31A16}"/>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6B174846-3B71-B699-2A45-D4FEDB05886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pic>
        <p:nvPicPr>
          <p:cNvPr id="1742" name="Google Shape;1742;p75">
            <a:extLst>
              <a:ext uri="{FF2B5EF4-FFF2-40B4-BE49-F238E27FC236}">
                <a16:creationId xmlns:a16="http://schemas.microsoft.com/office/drawing/2014/main" id="{C362305F-FB47-6762-4A03-7011EAB8FC2A}"/>
              </a:ext>
            </a:extLst>
          </p:cNvPr>
          <p:cNvPicPr preferRelativeResize="0"/>
          <p:nvPr/>
        </p:nvPicPr>
        <p:blipFill>
          <a:blip r:embed="rId3">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535F7A41-63FE-E66D-7333-0B5136844302}"/>
              </a:ext>
            </a:extLst>
          </p:cNvPr>
          <p:cNvPicPr preferRelativeResize="0"/>
          <p:nvPr/>
        </p:nvPicPr>
        <p:blipFill>
          <a:blip r:embed="rId3">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C0E36E5E-D7C5-906C-228C-AC78A8873CCA}"/>
              </a:ext>
            </a:extLst>
          </p:cNvPr>
          <p:cNvPicPr preferRelativeResize="0"/>
          <p:nvPr/>
        </p:nvPicPr>
        <p:blipFill>
          <a:blip r:embed="rId3">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91A482E4-A30E-8CBD-89A3-72B870529FA2}"/>
              </a:ext>
            </a:extLst>
          </p:cNvPr>
          <p:cNvPicPr preferRelativeResize="0"/>
          <p:nvPr/>
        </p:nvPicPr>
        <p:blipFill>
          <a:blip r:embed="rId3">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A5068BCF-84D9-784F-314E-0350C98E1D4B}"/>
              </a:ext>
            </a:extLst>
          </p:cNvPr>
          <p:cNvPicPr preferRelativeResize="0"/>
          <p:nvPr/>
        </p:nvPicPr>
        <p:blipFill>
          <a:blip r:embed="rId3">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0DD310CA-C266-9D7B-244F-F13D6277E813}"/>
              </a:ext>
            </a:extLst>
          </p:cNvPr>
          <p:cNvPicPr preferRelativeResize="0"/>
          <p:nvPr/>
        </p:nvPicPr>
        <p:blipFill>
          <a:blip r:embed="rId4">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41F8A29C-A65C-ABAC-CE14-5EEBE467A48F}"/>
              </a:ext>
            </a:extLst>
          </p:cNvPr>
          <p:cNvPicPr preferRelativeResize="0"/>
          <p:nvPr/>
        </p:nvPicPr>
        <p:blipFill>
          <a:blip r:embed="rId4">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4C41035C-2897-BB80-DB46-793F4F7579DC}"/>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A90C5ADF-8DC9-D66F-2500-7EDCF06D6E60}"/>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77441247-1A8B-F9EE-091D-55AF590B1B9B}"/>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076BE2B6-808C-3B93-AFC0-5322800C37F6}"/>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E74F3097-6F33-9268-C061-29B6F27466BE}"/>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D7A8CED1-31EE-74DA-9988-7EEC7E4BF3D0}"/>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9623ED32-8FAA-2749-32EF-DE734B5125AC}"/>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FBF7FAE3-44F4-4679-E0A0-95A7ED39589A}"/>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FB661C7E-0B88-F921-C85A-3D04A265D0A4}"/>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8BA89A61-3986-26C1-D1CF-838AA3FC422B}"/>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EF90966E-92BB-7AF0-B73A-06F449413791}"/>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555EB9B4-0A9E-9A19-A394-9E6C4D61A1C8}"/>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1A6BBB63-B23A-AC01-E892-9452D3225EEF}"/>
              </a:ext>
            </a:extLst>
          </p:cNvPr>
          <p:cNvPicPr preferRelativeResize="0"/>
          <p:nvPr/>
        </p:nvPicPr>
        <p:blipFill>
          <a:blip r:embed="rId4">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95AC0BBD-F86D-E0FD-57F3-B6BE8C7442EC}"/>
              </a:ext>
            </a:extLst>
          </p:cNvPr>
          <p:cNvPicPr preferRelativeResize="0"/>
          <p:nvPr/>
        </p:nvPicPr>
        <p:blipFill>
          <a:blip r:embed="rId4">
            <a:alphaModFix/>
          </a:blip>
          <a:stretch>
            <a:fillRect/>
          </a:stretch>
        </p:blipFill>
        <p:spPr>
          <a:xfrm>
            <a:off x="3689037" y="1470088"/>
            <a:ext cx="113300" cy="113300"/>
          </a:xfrm>
          <a:prstGeom prst="rect">
            <a:avLst/>
          </a:prstGeom>
          <a:noFill/>
          <a:ln>
            <a:noFill/>
          </a:ln>
        </p:spPr>
      </p:pic>
      <p:sp>
        <p:nvSpPr>
          <p:cNvPr id="5" name="TextBox 4">
            <a:extLst>
              <a:ext uri="{FF2B5EF4-FFF2-40B4-BE49-F238E27FC236}">
                <a16:creationId xmlns:a16="http://schemas.microsoft.com/office/drawing/2014/main" id="{C87DC257-8E13-3D39-0742-E9EB07ACC597}"/>
              </a:ext>
            </a:extLst>
          </p:cNvPr>
          <p:cNvSpPr txBox="1"/>
          <p:nvPr/>
        </p:nvSpPr>
        <p:spPr>
          <a:xfrm>
            <a:off x="1476213" y="1518502"/>
            <a:ext cx="6191573" cy="2483361"/>
          </a:xfrm>
          <a:prstGeom prst="rect">
            <a:avLst/>
          </a:prstGeom>
          <a:noFill/>
        </p:spPr>
        <p:txBody>
          <a:bodyPr wrap="square">
            <a:spAutoFit/>
          </a:bodyPr>
          <a:lstStyle/>
          <a:p>
            <a:r>
              <a:rPr lang="en-US" dirty="0">
                <a:solidFill>
                  <a:schemeClr val="tx2"/>
                </a:solidFill>
                <a:latin typeface="Baskerville" panose="02020502070401020303" pitchFamily="18" charset="0"/>
                <a:ea typeface="Baskerville" panose="02020502070401020303" pitchFamily="18" charset="0"/>
              </a:rPr>
              <a:t>(1) Optimizing training performance involves balancing batch size, data parallelism, and model parallelism.</a:t>
            </a:r>
          </a:p>
          <a:p>
            <a:r>
              <a:rPr lang="en-US" dirty="0">
                <a:solidFill>
                  <a:schemeClr val="tx2"/>
                </a:solidFill>
                <a:latin typeface="Baskerville" panose="02020502070401020303" pitchFamily="18" charset="0"/>
                <a:ea typeface="Baskerville" panose="02020502070401020303" pitchFamily="18" charset="0"/>
              </a:rPr>
              <a:t>(2) DDP + AMP enhances GPU performance, but the gains reduce as the number of GPUs increases.</a:t>
            </a:r>
          </a:p>
          <a:p>
            <a:r>
              <a:rPr lang="en-US" dirty="0">
                <a:solidFill>
                  <a:schemeClr val="tx2"/>
                </a:solidFill>
                <a:latin typeface="Baskerville" panose="02020502070401020303" pitchFamily="18" charset="0"/>
                <a:ea typeface="Baskerville" panose="02020502070401020303" pitchFamily="18" charset="0"/>
              </a:rPr>
              <a:t>(3) AMP with a standard configuration offers the best efficiency for smaller models fitting within a single GPU.</a:t>
            </a:r>
          </a:p>
          <a:p>
            <a:r>
              <a:rPr lang="en-US" dirty="0">
                <a:solidFill>
                  <a:schemeClr val="tx2"/>
                </a:solidFill>
                <a:latin typeface="Baskerville" panose="02020502070401020303" pitchFamily="18" charset="0"/>
                <a:ea typeface="Baskerville" panose="02020502070401020303" pitchFamily="18" charset="0"/>
              </a:rPr>
              <a:t>(4) For CPU training, using 2-4 workers optimizes performance with reduced training time and maintained efficiency.</a:t>
            </a:r>
          </a:p>
          <a:p>
            <a:r>
              <a:rPr lang="en-US" dirty="0">
                <a:solidFill>
                  <a:schemeClr val="tx2"/>
                </a:solidFill>
                <a:latin typeface="Baskerville" panose="02020502070401020303" pitchFamily="18" charset="0"/>
                <a:ea typeface="Baskerville" panose="02020502070401020303" pitchFamily="18" charset="0"/>
              </a:rPr>
              <a:t>(5) V100 with DDP+AMP provides the best combination of training time reduction and high efficiency for GPU setups, while Model Parallelism is not beneficial for this project.</a:t>
            </a:r>
          </a:p>
        </p:txBody>
      </p:sp>
    </p:spTree>
    <p:extLst>
      <p:ext uri="{BB962C8B-B14F-4D97-AF65-F5344CB8AC3E}">
        <p14:creationId xmlns:p14="http://schemas.microsoft.com/office/powerpoint/2010/main" val="416246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4">
          <a:extLst>
            <a:ext uri="{FF2B5EF4-FFF2-40B4-BE49-F238E27FC236}">
              <a16:creationId xmlns:a16="http://schemas.microsoft.com/office/drawing/2014/main" id="{D064168E-4869-5B0F-6140-CC4B9D2A9D65}"/>
            </a:ext>
          </a:extLst>
        </p:cNvPr>
        <p:cNvGrpSpPr/>
        <p:nvPr/>
      </p:nvGrpSpPr>
      <p:grpSpPr>
        <a:xfrm>
          <a:off x="0" y="0"/>
          <a:ext cx="0" cy="0"/>
          <a:chOff x="0" y="0"/>
          <a:chExt cx="0" cy="0"/>
        </a:xfrm>
      </p:grpSpPr>
      <p:sp>
        <p:nvSpPr>
          <p:cNvPr id="1739" name="Google Shape;1739;p75">
            <a:extLst>
              <a:ext uri="{FF2B5EF4-FFF2-40B4-BE49-F238E27FC236}">
                <a16:creationId xmlns:a16="http://schemas.microsoft.com/office/drawing/2014/main" id="{A6BFCC38-0C00-D537-E116-79CBB58D3DE5}"/>
              </a:ext>
            </a:extLst>
          </p:cNvPr>
          <p:cNvSpPr txBox="1">
            <a:spLocks noGrp="1"/>
          </p:cNvSpPr>
          <p:nvPr>
            <p:ph type="title"/>
          </p:nvPr>
        </p:nvSpPr>
        <p:spPr>
          <a:xfrm>
            <a:off x="1194825" y="1462656"/>
            <a:ext cx="7704000" cy="572700"/>
          </a:xfrm>
          <a:prstGeom prst="rect">
            <a:avLst/>
          </a:prstGeom>
        </p:spPr>
        <p:txBody>
          <a:bodyPr spcFirstLastPara="1" wrap="square" lIns="91425" tIns="91425" rIns="91425" bIns="91425" anchor="t" anchorCtr="0">
            <a:noAutofit/>
          </a:bodyPr>
          <a:lstStyle/>
          <a:p>
            <a:pPr marL="0" marR="0">
              <a:lnSpc>
                <a:spcPct val="115000"/>
              </a:lnSpc>
              <a:spcAft>
                <a:spcPts val="800"/>
              </a:spcAft>
            </a:pPr>
            <a:r>
              <a:rPr lang="en" dirty="0"/>
              <a:t>References</a:t>
            </a:r>
            <a:br>
              <a:rPr lang="en" dirty="0"/>
            </a:b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[1] </a:t>
            </a:r>
            <a:r>
              <a:rPr lang="en-US" sz="1200" b="1" kern="100" dirty="0">
                <a:effectLst/>
                <a:latin typeface="Baskerville" panose="02020502070401020303" pitchFamily="18" charset="0"/>
                <a:ea typeface="Baskerville" panose="02020502070401020303" pitchFamily="18" charset="0"/>
                <a:cs typeface="Times New Roman" panose="02020603050405020304" pitchFamily="18" charset="0"/>
              </a:rPr>
              <a:t> </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hlinkClick r:id="rId3"/>
              </a:rPr>
              <a:t>https://pubmed.ncbi.nlm.nih.gov/24974815/</a:t>
            </a:r>
            <a:b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b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[2] He, K., Zhang, X., Ren, S., &amp; Sun, J. (2016). Deep Residual Learning for Image Recognition. </a:t>
            </a:r>
            <a:r>
              <a:rPr lang="en-US" sz="1200" i="1" kern="100" dirty="0">
                <a:effectLst/>
                <a:latin typeface="Baskerville" panose="02020502070401020303" pitchFamily="18" charset="0"/>
                <a:ea typeface="Baskerville" panose="02020502070401020303" pitchFamily="18" charset="0"/>
                <a:cs typeface="Times New Roman" panose="02020603050405020304" pitchFamily="18" charset="0"/>
              </a:rPr>
              <a:t>CVPR 2016.</a:t>
            </a: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 [</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hlinkClick r:id="rId4"/>
              </a:rPr>
              <a:t>https://arxiv.org/abs/1512.03385</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rPr>
              <a:t>]</a:t>
            </a:r>
            <a:b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b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[3] Hu, J., Shen, L., &amp; Sun, G. (2018). Squeeze-and-Excitation Networks. </a:t>
            </a:r>
            <a:r>
              <a:rPr lang="en-US" sz="1200" i="1" kern="100" dirty="0">
                <a:effectLst/>
                <a:latin typeface="Baskerville" panose="02020502070401020303" pitchFamily="18" charset="0"/>
                <a:ea typeface="Baskerville" panose="02020502070401020303" pitchFamily="18" charset="0"/>
                <a:cs typeface="Times New Roman" panose="02020603050405020304" pitchFamily="18" charset="0"/>
              </a:rPr>
              <a:t>CVPR 2018.</a:t>
            </a:r>
            <a:b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b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hlinkClick r:id="rId5"/>
              </a:rPr>
              <a:t>https://arxiv.org/abs/1709.01507</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rPr>
              <a:t>]</a:t>
            </a:r>
            <a:b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b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[4] Chen, L. C., Papandreou, G., Kokkinos, I., Murphy, K., &amp; Yuille, A. L. (2017). </a:t>
            </a:r>
            <a:r>
              <a:rPr lang="en-US" sz="1200" kern="100" dirty="0" err="1">
                <a:effectLst/>
                <a:latin typeface="Baskerville" panose="02020502070401020303" pitchFamily="18" charset="0"/>
                <a:ea typeface="Baskerville" panose="02020502070401020303" pitchFamily="18" charset="0"/>
                <a:cs typeface="Times New Roman" panose="02020603050405020304" pitchFamily="18" charset="0"/>
              </a:rPr>
              <a:t>Deeplab</a:t>
            </a: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 Semantic Image Segmentation with Deep Convolutional Nets, </a:t>
            </a:r>
            <a:r>
              <a:rPr lang="en-US" sz="1200" kern="100" dirty="0" err="1">
                <a:effectLst/>
                <a:latin typeface="Baskerville" panose="02020502070401020303" pitchFamily="18" charset="0"/>
                <a:ea typeface="Baskerville" panose="02020502070401020303" pitchFamily="18" charset="0"/>
                <a:cs typeface="Times New Roman" panose="02020603050405020304" pitchFamily="18" charset="0"/>
              </a:rPr>
              <a:t>Atrous</a:t>
            </a: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 Convolution, and Fully Connected CRFs. </a:t>
            </a:r>
            <a:r>
              <a:rPr lang="en-US" sz="1200" i="1" kern="100" dirty="0">
                <a:effectLst/>
                <a:latin typeface="Baskerville" panose="02020502070401020303" pitchFamily="18" charset="0"/>
                <a:ea typeface="Baskerville" panose="02020502070401020303" pitchFamily="18" charset="0"/>
                <a:cs typeface="Times New Roman" panose="02020603050405020304" pitchFamily="18" charset="0"/>
              </a:rPr>
              <a:t>PAMI.</a:t>
            </a:r>
            <a:r>
              <a:rPr lang="en-US" sz="1200" kern="100" dirty="0">
                <a:effectLst/>
                <a:latin typeface="Baskerville" panose="02020502070401020303" pitchFamily="18" charset="0"/>
                <a:ea typeface="Baskerville" panose="02020502070401020303" pitchFamily="18" charset="0"/>
                <a:cs typeface="Times New Roman" panose="02020603050405020304" pitchFamily="18" charset="0"/>
              </a:rPr>
              <a:t> [</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hlinkClick r:id="rId6"/>
              </a:rPr>
              <a:t>https://arxiv.org/abs/1606.00915</a:t>
            </a:r>
            <a:r>
              <a:rPr lang="en-US" sz="1200" u="sng" kern="100" dirty="0">
                <a:solidFill>
                  <a:srgbClr val="467886"/>
                </a:solidFill>
                <a:effectLst/>
                <a:latin typeface="Baskerville" panose="02020502070401020303" pitchFamily="18" charset="0"/>
                <a:ea typeface="Baskerville" panose="02020502070401020303" pitchFamily="18" charset="0"/>
                <a:cs typeface="Times New Roman" panose="02020603050405020304" pitchFamily="18" charset="0"/>
              </a:rPr>
              <a:t>]</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dirty="0"/>
          </a:p>
        </p:txBody>
      </p:sp>
      <p:pic>
        <p:nvPicPr>
          <p:cNvPr id="1742" name="Google Shape;1742;p75">
            <a:extLst>
              <a:ext uri="{FF2B5EF4-FFF2-40B4-BE49-F238E27FC236}">
                <a16:creationId xmlns:a16="http://schemas.microsoft.com/office/drawing/2014/main" id="{FDE2B44C-1EB3-093F-706B-50B504FC8D98}"/>
              </a:ext>
            </a:extLst>
          </p:cNvPr>
          <p:cNvPicPr preferRelativeResize="0"/>
          <p:nvPr/>
        </p:nvPicPr>
        <p:blipFill>
          <a:blip r:embed="rId7">
            <a:alphaModFix/>
          </a:blip>
          <a:stretch>
            <a:fillRect/>
          </a:stretch>
        </p:blipFill>
        <p:spPr>
          <a:xfrm>
            <a:off x="5707275" y="2624087"/>
            <a:ext cx="173870" cy="264025"/>
          </a:xfrm>
          <a:prstGeom prst="rect">
            <a:avLst/>
          </a:prstGeom>
          <a:noFill/>
          <a:ln>
            <a:noFill/>
          </a:ln>
        </p:spPr>
      </p:pic>
      <p:pic>
        <p:nvPicPr>
          <p:cNvPr id="1743" name="Google Shape;1743;p75">
            <a:extLst>
              <a:ext uri="{FF2B5EF4-FFF2-40B4-BE49-F238E27FC236}">
                <a16:creationId xmlns:a16="http://schemas.microsoft.com/office/drawing/2014/main" id="{5880D2E6-4437-0183-78F2-49CF94335B46}"/>
              </a:ext>
            </a:extLst>
          </p:cNvPr>
          <p:cNvPicPr preferRelativeResize="0"/>
          <p:nvPr/>
        </p:nvPicPr>
        <p:blipFill>
          <a:blip r:embed="rId7">
            <a:alphaModFix/>
          </a:blip>
          <a:stretch>
            <a:fillRect/>
          </a:stretch>
        </p:blipFill>
        <p:spPr>
          <a:xfrm>
            <a:off x="3349462" y="1801412"/>
            <a:ext cx="173870" cy="264025"/>
          </a:xfrm>
          <a:prstGeom prst="rect">
            <a:avLst/>
          </a:prstGeom>
          <a:noFill/>
          <a:ln>
            <a:noFill/>
          </a:ln>
        </p:spPr>
      </p:pic>
      <p:pic>
        <p:nvPicPr>
          <p:cNvPr id="1744" name="Google Shape;1744;p75">
            <a:extLst>
              <a:ext uri="{FF2B5EF4-FFF2-40B4-BE49-F238E27FC236}">
                <a16:creationId xmlns:a16="http://schemas.microsoft.com/office/drawing/2014/main" id="{4D44F1EA-873F-B8B1-F61E-06043AF49469}"/>
              </a:ext>
            </a:extLst>
          </p:cNvPr>
          <p:cNvPicPr preferRelativeResize="0"/>
          <p:nvPr/>
        </p:nvPicPr>
        <p:blipFill>
          <a:blip r:embed="rId7">
            <a:alphaModFix/>
          </a:blip>
          <a:stretch>
            <a:fillRect/>
          </a:stretch>
        </p:blipFill>
        <p:spPr>
          <a:xfrm>
            <a:off x="1916775" y="2888137"/>
            <a:ext cx="173870" cy="264025"/>
          </a:xfrm>
          <a:prstGeom prst="rect">
            <a:avLst/>
          </a:prstGeom>
          <a:noFill/>
          <a:ln>
            <a:noFill/>
          </a:ln>
        </p:spPr>
      </p:pic>
      <p:pic>
        <p:nvPicPr>
          <p:cNvPr id="1745" name="Google Shape;1745;p75">
            <a:extLst>
              <a:ext uri="{FF2B5EF4-FFF2-40B4-BE49-F238E27FC236}">
                <a16:creationId xmlns:a16="http://schemas.microsoft.com/office/drawing/2014/main" id="{A9828932-DB6E-BE1C-613E-53F26C106050}"/>
              </a:ext>
            </a:extLst>
          </p:cNvPr>
          <p:cNvPicPr preferRelativeResize="0"/>
          <p:nvPr/>
        </p:nvPicPr>
        <p:blipFill>
          <a:blip r:embed="rId7">
            <a:alphaModFix/>
          </a:blip>
          <a:stretch>
            <a:fillRect/>
          </a:stretch>
        </p:blipFill>
        <p:spPr>
          <a:xfrm>
            <a:off x="7018725" y="1460137"/>
            <a:ext cx="173870" cy="264025"/>
          </a:xfrm>
          <a:prstGeom prst="rect">
            <a:avLst/>
          </a:prstGeom>
          <a:noFill/>
          <a:ln>
            <a:noFill/>
          </a:ln>
        </p:spPr>
      </p:pic>
      <p:pic>
        <p:nvPicPr>
          <p:cNvPr id="1746" name="Google Shape;1746;p75">
            <a:extLst>
              <a:ext uri="{FF2B5EF4-FFF2-40B4-BE49-F238E27FC236}">
                <a16:creationId xmlns:a16="http://schemas.microsoft.com/office/drawing/2014/main" id="{AE3BF8F6-A44A-2B47-1FBD-1E0D43E03016}"/>
              </a:ext>
            </a:extLst>
          </p:cNvPr>
          <p:cNvPicPr preferRelativeResize="0"/>
          <p:nvPr/>
        </p:nvPicPr>
        <p:blipFill>
          <a:blip r:embed="rId7">
            <a:alphaModFix/>
          </a:blip>
          <a:stretch>
            <a:fillRect/>
          </a:stretch>
        </p:blipFill>
        <p:spPr>
          <a:xfrm>
            <a:off x="1194825" y="4138762"/>
            <a:ext cx="173870" cy="264025"/>
          </a:xfrm>
          <a:prstGeom prst="rect">
            <a:avLst/>
          </a:prstGeom>
          <a:noFill/>
          <a:ln>
            <a:noFill/>
          </a:ln>
        </p:spPr>
      </p:pic>
      <p:pic>
        <p:nvPicPr>
          <p:cNvPr id="1747" name="Google Shape;1747;p75">
            <a:extLst>
              <a:ext uri="{FF2B5EF4-FFF2-40B4-BE49-F238E27FC236}">
                <a16:creationId xmlns:a16="http://schemas.microsoft.com/office/drawing/2014/main" id="{AAF5C956-4C5B-17EC-75FC-79F4199F9916}"/>
              </a:ext>
            </a:extLst>
          </p:cNvPr>
          <p:cNvPicPr preferRelativeResize="0"/>
          <p:nvPr/>
        </p:nvPicPr>
        <p:blipFill>
          <a:blip r:embed="rId8">
            <a:alphaModFix/>
          </a:blip>
          <a:stretch>
            <a:fillRect/>
          </a:stretch>
        </p:blipFill>
        <p:spPr>
          <a:xfrm>
            <a:off x="656587" y="1262288"/>
            <a:ext cx="113300" cy="113300"/>
          </a:xfrm>
          <a:prstGeom prst="rect">
            <a:avLst/>
          </a:prstGeom>
          <a:noFill/>
          <a:ln>
            <a:noFill/>
          </a:ln>
        </p:spPr>
      </p:pic>
      <p:pic>
        <p:nvPicPr>
          <p:cNvPr id="1748" name="Google Shape;1748;p75">
            <a:extLst>
              <a:ext uri="{FF2B5EF4-FFF2-40B4-BE49-F238E27FC236}">
                <a16:creationId xmlns:a16="http://schemas.microsoft.com/office/drawing/2014/main" id="{90EFD790-95C0-A335-164E-EA48EAF5DA22}"/>
              </a:ext>
            </a:extLst>
          </p:cNvPr>
          <p:cNvPicPr preferRelativeResize="0"/>
          <p:nvPr/>
        </p:nvPicPr>
        <p:blipFill>
          <a:blip r:embed="rId8">
            <a:alphaModFix/>
          </a:blip>
          <a:stretch>
            <a:fillRect/>
          </a:stretch>
        </p:blipFill>
        <p:spPr>
          <a:xfrm>
            <a:off x="4603437" y="4365688"/>
            <a:ext cx="113300" cy="113300"/>
          </a:xfrm>
          <a:prstGeom prst="rect">
            <a:avLst/>
          </a:prstGeom>
          <a:noFill/>
          <a:ln>
            <a:noFill/>
          </a:ln>
        </p:spPr>
      </p:pic>
      <p:grpSp>
        <p:nvGrpSpPr>
          <p:cNvPr id="1749" name="Google Shape;1749;p75">
            <a:extLst>
              <a:ext uri="{FF2B5EF4-FFF2-40B4-BE49-F238E27FC236}">
                <a16:creationId xmlns:a16="http://schemas.microsoft.com/office/drawing/2014/main" id="{F9AB343C-87C4-0AFF-F743-9ECD0063ABBA}"/>
              </a:ext>
            </a:extLst>
          </p:cNvPr>
          <p:cNvGrpSpPr/>
          <p:nvPr/>
        </p:nvGrpSpPr>
        <p:grpSpPr>
          <a:xfrm rot="267970" flipH="1">
            <a:off x="7357993" y="802768"/>
            <a:ext cx="986432" cy="686032"/>
            <a:chOff x="3370900" y="1218500"/>
            <a:chExt cx="850650" cy="591600"/>
          </a:xfrm>
        </p:grpSpPr>
        <p:sp>
          <p:nvSpPr>
            <p:cNvPr id="1750" name="Google Shape;1750;p75">
              <a:extLst>
                <a:ext uri="{FF2B5EF4-FFF2-40B4-BE49-F238E27FC236}">
                  <a16:creationId xmlns:a16="http://schemas.microsoft.com/office/drawing/2014/main" id="{6D08D2A5-BC15-07B5-3408-2624AF5EC9EC}"/>
                </a:ext>
              </a:extLst>
            </p:cNvPr>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a:extLst>
                <a:ext uri="{FF2B5EF4-FFF2-40B4-BE49-F238E27FC236}">
                  <a16:creationId xmlns:a16="http://schemas.microsoft.com/office/drawing/2014/main" id="{57760DCC-5AC4-A3BC-F30E-93A4FCC3649B}"/>
                </a:ext>
              </a:extLst>
            </p:cNvPr>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a:extLst>
                <a:ext uri="{FF2B5EF4-FFF2-40B4-BE49-F238E27FC236}">
                  <a16:creationId xmlns:a16="http://schemas.microsoft.com/office/drawing/2014/main" id="{10885CBD-C11E-C2C6-319C-CB6093DA5229}"/>
                </a:ext>
              </a:extLst>
            </p:cNvPr>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a:extLst>
                <a:ext uri="{FF2B5EF4-FFF2-40B4-BE49-F238E27FC236}">
                  <a16:creationId xmlns:a16="http://schemas.microsoft.com/office/drawing/2014/main" id="{FB72B85B-E354-D0C6-EE56-3AD21326F293}"/>
                </a:ext>
              </a:extLst>
            </p:cNvPr>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a:extLst>
                <a:ext uri="{FF2B5EF4-FFF2-40B4-BE49-F238E27FC236}">
                  <a16:creationId xmlns:a16="http://schemas.microsoft.com/office/drawing/2014/main" id="{9DFCB432-05B7-3434-2958-FC9BCA8AA2B2}"/>
                </a:ext>
              </a:extLst>
            </p:cNvPr>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a:extLst>
                <a:ext uri="{FF2B5EF4-FFF2-40B4-BE49-F238E27FC236}">
                  <a16:creationId xmlns:a16="http://schemas.microsoft.com/office/drawing/2014/main" id="{41CD654D-CEF6-0D6C-3504-D12A485F6CE7}"/>
                </a:ext>
              </a:extLst>
            </p:cNvPr>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a:extLst>
                <a:ext uri="{FF2B5EF4-FFF2-40B4-BE49-F238E27FC236}">
                  <a16:creationId xmlns:a16="http://schemas.microsoft.com/office/drawing/2014/main" id="{9F60A019-D092-F2CB-9F62-89DB7E5B1C9D}"/>
                </a:ext>
              </a:extLst>
            </p:cNvPr>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a:extLst>
                <a:ext uri="{FF2B5EF4-FFF2-40B4-BE49-F238E27FC236}">
                  <a16:creationId xmlns:a16="http://schemas.microsoft.com/office/drawing/2014/main" id="{EDBAC2AD-8848-BE61-1D54-091C35BDAC6C}"/>
                </a:ext>
              </a:extLst>
            </p:cNvPr>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a:extLst>
                <a:ext uri="{FF2B5EF4-FFF2-40B4-BE49-F238E27FC236}">
                  <a16:creationId xmlns:a16="http://schemas.microsoft.com/office/drawing/2014/main" id="{C9864F3D-CEC5-7CE7-93D4-15F9CE84062C}"/>
                </a:ext>
              </a:extLst>
            </p:cNvPr>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a:extLst>
                <a:ext uri="{FF2B5EF4-FFF2-40B4-BE49-F238E27FC236}">
                  <a16:creationId xmlns:a16="http://schemas.microsoft.com/office/drawing/2014/main" id="{91229DD6-A79B-0DF7-21FA-C4791A7D7685}"/>
                </a:ext>
              </a:extLst>
            </p:cNvPr>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a:extLst>
                <a:ext uri="{FF2B5EF4-FFF2-40B4-BE49-F238E27FC236}">
                  <a16:creationId xmlns:a16="http://schemas.microsoft.com/office/drawing/2014/main" id="{03698CF5-83DF-F2FC-15CF-1489ED3A2669}"/>
                </a:ext>
              </a:extLst>
            </p:cNvPr>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3" name="Google Shape;1773;p75">
            <a:extLst>
              <a:ext uri="{FF2B5EF4-FFF2-40B4-BE49-F238E27FC236}">
                <a16:creationId xmlns:a16="http://schemas.microsoft.com/office/drawing/2014/main" id="{1502420E-EF38-886D-ED6E-C5F81F0FF673}"/>
              </a:ext>
            </a:extLst>
          </p:cNvPr>
          <p:cNvPicPr preferRelativeResize="0"/>
          <p:nvPr/>
        </p:nvPicPr>
        <p:blipFill>
          <a:blip r:embed="rId8">
            <a:alphaModFix/>
          </a:blip>
          <a:stretch>
            <a:fillRect/>
          </a:stretch>
        </p:blipFill>
        <p:spPr>
          <a:xfrm>
            <a:off x="5136837" y="2384488"/>
            <a:ext cx="113300" cy="113300"/>
          </a:xfrm>
          <a:prstGeom prst="rect">
            <a:avLst/>
          </a:prstGeom>
          <a:noFill/>
          <a:ln>
            <a:noFill/>
          </a:ln>
        </p:spPr>
      </p:pic>
      <p:pic>
        <p:nvPicPr>
          <p:cNvPr id="1774" name="Google Shape;1774;p75">
            <a:extLst>
              <a:ext uri="{FF2B5EF4-FFF2-40B4-BE49-F238E27FC236}">
                <a16:creationId xmlns:a16="http://schemas.microsoft.com/office/drawing/2014/main" id="{7430F165-4E00-E94D-740B-3F480F837F81}"/>
              </a:ext>
            </a:extLst>
          </p:cNvPr>
          <p:cNvPicPr preferRelativeResize="0"/>
          <p:nvPr/>
        </p:nvPicPr>
        <p:blipFill>
          <a:blip r:embed="rId8">
            <a:alphaModFix/>
          </a:blip>
          <a:stretch>
            <a:fillRect/>
          </a:stretch>
        </p:blipFill>
        <p:spPr>
          <a:xfrm>
            <a:off x="3689037" y="1470088"/>
            <a:ext cx="113300" cy="113300"/>
          </a:xfrm>
          <a:prstGeom prst="rect">
            <a:avLst/>
          </a:prstGeom>
          <a:noFill/>
          <a:ln>
            <a:noFill/>
          </a:ln>
        </p:spPr>
      </p:pic>
      <p:sp>
        <p:nvSpPr>
          <p:cNvPr id="2" name="Google Shape;1739;p75">
            <a:extLst>
              <a:ext uri="{FF2B5EF4-FFF2-40B4-BE49-F238E27FC236}">
                <a16:creationId xmlns:a16="http://schemas.microsoft.com/office/drawing/2014/main" id="{67F81245-35CE-1FD3-8149-8B6B090B7478}"/>
              </a:ext>
            </a:extLst>
          </p:cNvPr>
          <p:cNvSpPr txBox="1">
            <a:spLocks/>
          </p:cNvSpPr>
          <p:nvPr/>
        </p:nvSpPr>
        <p:spPr>
          <a:xfrm>
            <a:off x="713237" y="41649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skervville"/>
              <a:buNone/>
              <a:defRPr sz="3000" b="0" i="0" u="none" strike="noStrike" cap="none">
                <a:solidFill>
                  <a:schemeClr val="dk1"/>
                </a:solidFill>
                <a:latin typeface="Baskervville"/>
                <a:ea typeface="Baskervville"/>
                <a:cs typeface="Baskervville"/>
                <a:sym typeface="Baskervvill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4400" dirty="0"/>
              <a:t>Thank you !!!</a:t>
            </a:r>
          </a:p>
        </p:txBody>
      </p:sp>
    </p:spTree>
    <p:extLst>
      <p:ext uri="{BB962C8B-B14F-4D97-AF65-F5344CB8AC3E}">
        <p14:creationId xmlns:p14="http://schemas.microsoft.com/office/powerpoint/2010/main" val="192716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7"/>
          <p:cNvSpPr txBox="1">
            <a:spLocks noGrp="1"/>
          </p:cNvSpPr>
          <p:nvPr>
            <p:ph type="title"/>
          </p:nvPr>
        </p:nvSpPr>
        <p:spPr>
          <a:xfrm>
            <a:off x="720000" y="2414400"/>
            <a:ext cx="5067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896" name="Google Shape;896;p47"/>
          <p:cNvSpPr txBox="1">
            <a:spLocks noGrp="1"/>
          </p:cNvSpPr>
          <p:nvPr>
            <p:ph type="title" idx="2"/>
          </p:nvPr>
        </p:nvSpPr>
        <p:spPr>
          <a:xfrm>
            <a:off x="842801" y="1601375"/>
            <a:ext cx="110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97" name="Google Shape;897;p47"/>
          <p:cNvSpPr txBox="1">
            <a:spLocks noGrp="1"/>
          </p:cNvSpPr>
          <p:nvPr>
            <p:ph type="subTitle" idx="1"/>
          </p:nvPr>
        </p:nvSpPr>
        <p:spPr>
          <a:xfrm>
            <a:off x="720000" y="3167125"/>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Background, Motivation, Goal</a:t>
            </a:r>
            <a:endParaRPr dirty="0"/>
          </a:p>
        </p:txBody>
      </p:sp>
      <p:pic>
        <p:nvPicPr>
          <p:cNvPr id="898" name="Google Shape;898;p47"/>
          <p:cNvPicPr preferRelativeResize="0"/>
          <p:nvPr/>
        </p:nvPicPr>
        <p:blipFill>
          <a:blip r:embed="rId3">
            <a:alphaModFix/>
          </a:blip>
          <a:stretch>
            <a:fillRect/>
          </a:stretch>
        </p:blipFill>
        <p:spPr>
          <a:xfrm flipH="1">
            <a:off x="6042710" y="2047640"/>
            <a:ext cx="2730450" cy="3095850"/>
          </a:xfrm>
          <a:prstGeom prst="rect">
            <a:avLst/>
          </a:prstGeom>
          <a:noFill/>
          <a:ln>
            <a:noFill/>
          </a:ln>
        </p:spPr>
      </p:pic>
      <p:pic>
        <p:nvPicPr>
          <p:cNvPr id="899" name="Google Shape;899;p47"/>
          <p:cNvPicPr preferRelativeResize="0"/>
          <p:nvPr/>
        </p:nvPicPr>
        <p:blipFill>
          <a:blip r:embed="rId4">
            <a:alphaModFix/>
          </a:blip>
          <a:stretch>
            <a:fillRect/>
          </a:stretch>
        </p:blipFill>
        <p:spPr>
          <a:xfrm>
            <a:off x="2683687" y="430650"/>
            <a:ext cx="173870" cy="264025"/>
          </a:xfrm>
          <a:prstGeom prst="rect">
            <a:avLst/>
          </a:prstGeom>
          <a:noFill/>
          <a:ln>
            <a:noFill/>
          </a:ln>
        </p:spPr>
      </p:pic>
      <p:pic>
        <p:nvPicPr>
          <p:cNvPr id="900" name="Google Shape;900;p47"/>
          <p:cNvPicPr preferRelativeResize="0"/>
          <p:nvPr/>
        </p:nvPicPr>
        <p:blipFill>
          <a:blip r:embed="rId4">
            <a:alphaModFix/>
          </a:blip>
          <a:stretch>
            <a:fillRect/>
          </a:stretch>
        </p:blipFill>
        <p:spPr>
          <a:xfrm>
            <a:off x="7636687" y="3173850"/>
            <a:ext cx="173870" cy="264025"/>
          </a:xfrm>
          <a:prstGeom prst="rect">
            <a:avLst/>
          </a:prstGeom>
          <a:noFill/>
          <a:ln>
            <a:noFill/>
          </a:ln>
        </p:spPr>
      </p:pic>
      <p:pic>
        <p:nvPicPr>
          <p:cNvPr id="901" name="Google Shape;901;p47"/>
          <p:cNvPicPr preferRelativeResize="0"/>
          <p:nvPr/>
        </p:nvPicPr>
        <p:blipFill>
          <a:blip r:embed="rId5">
            <a:alphaModFix/>
          </a:blip>
          <a:stretch>
            <a:fillRect/>
          </a:stretch>
        </p:blipFill>
        <p:spPr>
          <a:xfrm>
            <a:off x="7306675" y="4191000"/>
            <a:ext cx="113300" cy="113300"/>
          </a:xfrm>
          <a:prstGeom prst="rect">
            <a:avLst/>
          </a:prstGeom>
          <a:noFill/>
          <a:ln>
            <a:noFill/>
          </a:ln>
        </p:spPr>
      </p:pic>
      <p:pic>
        <p:nvPicPr>
          <p:cNvPr id="902" name="Google Shape;902;p47"/>
          <p:cNvPicPr preferRelativeResize="0"/>
          <p:nvPr/>
        </p:nvPicPr>
        <p:blipFill>
          <a:blip r:embed="rId6">
            <a:alphaModFix/>
          </a:blip>
          <a:stretch>
            <a:fillRect/>
          </a:stretch>
        </p:blipFill>
        <p:spPr>
          <a:xfrm rot="9879694">
            <a:off x="4578494" y="-808035"/>
            <a:ext cx="296613" cy="1860066"/>
          </a:xfrm>
          <a:prstGeom prst="rect">
            <a:avLst/>
          </a:prstGeom>
          <a:noFill/>
          <a:ln>
            <a:noFill/>
          </a:ln>
        </p:spPr>
      </p:pic>
      <p:pic>
        <p:nvPicPr>
          <p:cNvPr id="903" name="Google Shape;903;p47"/>
          <p:cNvPicPr preferRelativeResize="0"/>
          <p:nvPr/>
        </p:nvPicPr>
        <p:blipFill>
          <a:blip r:embed="rId6">
            <a:alphaModFix/>
          </a:blip>
          <a:stretch>
            <a:fillRect/>
          </a:stretch>
        </p:blipFill>
        <p:spPr>
          <a:xfrm rot="9504295" flipH="1">
            <a:off x="4614540" y="-676619"/>
            <a:ext cx="296613" cy="18600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8"/>
          <p:cNvSpPr txBox="1">
            <a:spLocks noGrp="1"/>
          </p:cNvSpPr>
          <p:nvPr>
            <p:ph type="title"/>
          </p:nvPr>
        </p:nvSpPr>
        <p:spPr>
          <a:xfrm>
            <a:off x="720000" y="445025"/>
            <a:ext cx="6500125" cy="567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 Background</a:t>
            </a:r>
            <a:endParaRPr dirty="0"/>
          </a:p>
        </p:txBody>
      </p:sp>
      <p:sp>
        <p:nvSpPr>
          <p:cNvPr id="924" name="Google Shape;924;p48"/>
          <p:cNvSpPr txBox="1">
            <a:spLocks noGrp="1"/>
          </p:cNvSpPr>
          <p:nvPr>
            <p:ph type="subTitle" idx="1"/>
          </p:nvPr>
        </p:nvSpPr>
        <p:spPr>
          <a:xfrm>
            <a:off x="587725" y="1404223"/>
            <a:ext cx="4427075" cy="2597002"/>
          </a:xfrm>
          <a:prstGeom prst="rect">
            <a:avLst/>
          </a:prstGeom>
        </p:spPr>
        <p:txBody>
          <a:bodyPr spcFirstLastPara="1" wrap="square" lIns="91425" tIns="91425" rIns="91425" bIns="91425" anchor="t" anchorCtr="0">
            <a:noAutofit/>
          </a:bodyPr>
          <a:lstStyle/>
          <a:p>
            <a:pPr marL="139700" indent="0">
              <a:buNone/>
            </a:pPr>
            <a:r>
              <a:rPr lang="en-US" sz="1200" b="1" dirty="0"/>
              <a:t>What is Glaucoma?</a:t>
            </a:r>
          </a:p>
          <a:p>
            <a:r>
              <a:rPr lang="en-US" sz="1200" dirty="0"/>
              <a:t>Progressive eye disease leading to blindness</a:t>
            </a:r>
          </a:p>
          <a:p>
            <a:r>
              <a:rPr lang="en-US" sz="1200" dirty="0"/>
              <a:t>Affects millions globally</a:t>
            </a:r>
          </a:p>
          <a:p>
            <a:r>
              <a:rPr lang="en-US" sz="1200" dirty="0"/>
              <a:t>Early detection is critical</a:t>
            </a:r>
          </a:p>
          <a:p>
            <a:pPr marL="139700" indent="0">
              <a:buNone/>
            </a:pPr>
            <a:endParaRPr lang="en-US" sz="1200" b="1" dirty="0"/>
          </a:p>
          <a:p>
            <a:pPr marL="139700" indent="0">
              <a:buNone/>
            </a:pPr>
            <a:r>
              <a:rPr lang="en-US" sz="1200" b="1" dirty="0"/>
              <a:t>Problem with Traditional Methods</a:t>
            </a:r>
          </a:p>
          <a:p>
            <a:r>
              <a:rPr lang="en-US" sz="1200" dirty="0"/>
              <a:t>Time-consuming</a:t>
            </a:r>
          </a:p>
          <a:p>
            <a:r>
              <a:rPr lang="en-US" sz="1200" dirty="0"/>
              <a:t>Requires expert ophthalmologists</a:t>
            </a:r>
          </a:p>
          <a:p>
            <a:r>
              <a:rPr lang="en-US" sz="1200" dirty="0"/>
              <a:t>Limited scalability, especially in underdeveloped areas</a:t>
            </a:r>
          </a:p>
          <a:p>
            <a:pPr marL="139700" indent="0">
              <a:buNone/>
            </a:pPr>
            <a:endParaRPr lang="en-US" sz="1200" dirty="0"/>
          </a:p>
          <a:p>
            <a:pPr marL="139700" indent="0">
              <a:buNone/>
            </a:pPr>
            <a:r>
              <a:rPr lang="en-US" sz="1200" b="1" dirty="0"/>
              <a:t>AI for Glaucoma Detection</a:t>
            </a:r>
          </a:p>
          <a:p>
            <a:r>
              <a:rPr lang="en-US" sz="1200" dirty="0"/>
              <a:t>Deep Learning (CNNs) for automating image analysis</a:t>
            </a:r>
          </a:p>
          <a:p>
            <a:r>
              <a:rPr lang="en-US" sz="1200" dirty="0"/>
              <a:t>Enhances diagnostic accuracy</a:t>
            </a:r>
          </a:p>
          <a:p>
            <a:r>
              <a:rPr lang="en-US" sz="1200" dirty="0"/>
              <a:t>Reduces time spent on image analysis</a:t>
            </a:r>
          </a:p>
        </p:txBody>
      </p:sp>
      <p:pic>
        <p:nvPicPr>
          <p:cNvPr id="941" name="Google Shape;941;p48"/>
          <p:cNvPicPr preferRelativeResize="0"/>
          <p:nvPr/>
        </p:nvPicPr>
        <p:blipFill>
          <a:blip r:embed="rId3">
            <a:alphaModFix/>
          </a:blip>
          <a:stretch>
            <a:fillRect/>
          </a:stretch>
        </p:blipFill>
        <p:spPr>
          <a:xfrm>
            <a:off x="7925225" y="1811025"/>
            <a:ext cx="113300" cy="113300"/>
          </a:xfrm>
          <a:prstGeom prst="rect">
            <a:avLst/>
          </a:prstGeom>
          <a:noFill/>
          <a:ln>
            <a:noFill/>
          </a:ln>
        </p:spPr>
      </p:pic>
      <p:pic>
        <p:nvPicPr>
          <p:cNvPr id="942" name="Google Shape;942;p48"/>
          <p:cNvPicPr preferRelativeResize="0"/>
          <p:nvPr/>
        </p:nvPicPr>
        <p:blipFill>
          <a:blip r:embed="rId3">
            <a:alphaModFix/>
          </a:blip>
          <a:stretch>
            <a:fillRect/>
          </a:stretch>
        </p:blipFill>
        <p:spPr>
          <a:xfrm>
            <a:off x="5492450" y="3944575"/>
            <a:ext cx="113300" cy="113300"/>
          </a:xfrm>
          <a:prstGeom prst="rect">
            <a:avLst/>
          </a:prstGeom>
          <a:noFill/>
          <a:ln>
            <a:noFill/>
          </a:ln>
        </p:spPr>
      </p:pic>
      <p:pic>
        <p:nvPicPr>
          <p:cNvPr id="943" name="Google Shape;943;p48"/>
          <p:cNvPicPr preferRelativeResize="0"/>
          <p:nvPr/>
        </p:nvPicPr>
        <p:blipFill>
          <a:blip r:embed="rId3">
            <a:alphaModFix/>
          </a:blip>
          <a:stretch>
            <a:fillRect/>
          </a:stretch>
        </p:blipFill>
        <p:spPr>
          <a:xfrm>
            <a:off x="279800" y="3748625"/>
            <a:ext cx="113300" cy="113300"/>
          </a:xfrm>
          <a:prstGeom prst="rect">
            <a:avLst/>
          </a:prstGeom>
          <a:noFill/>
          <a:ln>
            <a:noFill/>
          </a:ln>
        </p:spPr>
      </p:pic>
      <p:pic>
        <p:nvPicPr>
          <p:cNvPr id="944" name="Google Shape;944;p48"/>
          <p:cNvPicPr preferRelativeResize="0"/>
          <p:nvPr/>
        </p:nvPicPr>
        <p:blipFill>
          <a:blip r:embed="rId3">
            <a:alphaModFix/>
          </a:blip>
          <a:stretch>
            <a:fillRect/>
          </a:stretch>
        </p:blipFill>
        <p:spPr>
          <a:xfrm>
            <a:off x="474425" y="218813"/>
            <a:ext cx="113300" cy="113300"/>
          </a:xfrm>
          <a:prstGeom prst="rect">
            <a:avLst/>
          </a:prstGeom>
          <a:noFill/>
          <a:ln>
            <a:noFill/>
          </a:ln>
        </p:spPr>
      </p:pic>
      <p:pic>
        <p:nvPicPr>
          <p:cNvPr id="945" name="Google Shape;945;p48"/>
          <p:cNvPicPr preferRelativeResize="0"/>
          <p:nvPr/>
        </p:nvPicPr>
        <p:blipFill>
          <a:blip r:embed="rId3">
            <a:alphaModFix/>
          </a:blip>
          <a:stretch>
            <a:fillRect/>
          </a:stretch>
        </p:blipFill>
        <p:spPr>
          <a:xfrm>
            <a:off x="8374137" y="4017575"/>
            <a:ext cx="113300" cy="113300"/>
          </a:xfrm>
          <a:prstGeom prst="rect">
            <a:avLst/>
          </a:prstGeom>
          <a:noFill/>
          <a:ln>
            <a:noFill/>
          </a:ln>
        </p:spPr>
      </p:pic>
      <p:pic>
        <p:nvPicPr>
          <p:cNvPr id="946" name="Google Shape;946;p48"/>
          <p:cNvPicPr preferRelativeResize="0"/>
          <p:nvPr/>
        </p:nvPicPr>
        <p:blipFill>
          <a:blip r:embed="rId3">
            <a:alphaModFix/>
          </a:blip>
          <a:stretch>
            <a:fillRect/>
          </a:stretch>
        </p:blipFill>
        <p:spPr>
          <a:xfrm>
            <a:off x="868625" y="4801288"/>
            <a:ext cx="113300" cy="113300"/>
          </a:xfrm>
          <a:prstGeom prst="rect">
            <a:avLst/>
          </a:prstGeom>
          <a:noFill/>
          <a:ln>
            <a:noFill/>
          </a:ln>
        </p:spPr>
      </p:pic>
      <p:pic>
        <p:nvPicPr>
          <p:cNvPr id="947" name="Google Shape;947;p48"/>
          <p:cNvPicPr preferRelativeResize="0"/>
          <p:nvPr/>
        </p:nvPicPr>
        <p:blipFill>
          <a:blip r:embed="rId3">
            <a:alphaModFix/>
          </a:blip>
          <a:stretch>
            <a:fillRect/>
          </a:stretch>
        </p:blipFill>
        <p:spPr>
          <a:xfrm>
            <a:off x="8845450" y="674725"/>
            <a:ext cx="113300" cy="113300"/>
          </a:xfrm>
          <a:prstGeom prst="rect">
            <a:avLst/>
          </a:prstGeom>
          <a:noFill/>
          <a:ln>
            <a:noFill/>
          </a:ln>
        </p:spPr>
      </p:pic>
      <p:pic>
        <p:nvPicPr>
          <p:cNvPr id="948" name="Google Shape;948;p48"/>
          <p:cNvPicPr preferRelativeResize="0"/>
          <p:nvPr/>
        </p:nvPicPr>
        <p:blipFill>
          <a:blip r:embed="rId3">
            <a:alphaModFix/>
          </a:blip>
          <a:stretch>
            <a:fillRect/>
          </a:stretch>
        </p:blipFill>
        <p:spPr>
          <a:xfrm>
            <a:off x="7220125" y="875425"/>
            <a:ext cx="113300" cy="113300"/>
          </a:xfrm>
          <a:prstGeom prst="rect">
            <a:avLst/>
          </a:prstGeom>
          <a:noFill/>
          <a:ln>
            <a:noFill/>
          </a:ln>
        </p:spPr>
      </p:pic>
      <p:pic>
        <p:nvPicPr>
          <p:cNvPr id="949" name="Google Shape;949;p48"/>
          <p:cNvPicPr preferRelativeResize="0"/>
          <p:nvPr/>
        </p:nvPicPr>
        <p:blipFill>
          <a:blip r:embed="rId4">
            <a:alphaModFix/>
          </a:blip>
          <a:stretch>
            <a:fillRect/>
          </a:stretch>
        </p:blipFill>
        <p:spPr>
          <a:xfrm>
            <a:off x="8143612" y="1541962"/>
            <a:ext cx="173870" cy="264025"/>
          </a:xfrm>
          <a:prstGeom prst="rect">
            <a:avLst/>
          </a:prstGeom>
          <a:noFill/>
          <a:ln>
            <a:noFill/>
          </a:ln>
        </p:spPr>
      </p:pic>
      <p:pic>
        <p:nvPicPr>
          <p:cNvPr id="950" name="Google Shape;950;p48"/>
          <p:cNvPicPr preferRelativeResize="0"/>
          <p:nvPr/>
        </p:nvPicPr>
        <p:blipFill>
          <a:blip r:embed="rId4">
            <a:alphaModFix/>
          </a:blip>
          <a:stretch>
            <a:fillRect/>
          </a:stretch>
        </p:blipFill>
        <p:spPr>
          <a:xfrm>
            <a:off x="8671587" y="4604012"/>
            <a:ext cx="173870" cy="264025"/>
          </a:xfrm>
          <a:prstGeom prst="rect">
            <a:avLst/>
          </a:prstGeom>
          <a:noFill/>
          <a:ln>
            <a:noFill/>
          </a:ln>
        </p:spPr>
      </p:pic>
      <p:pic>
        <p:nvPicPr>
          <p:cNvPr id="951" name="Google Shape;951;p48"/>
          <p:cNvPicPr preferRelativeResize="0"/>
          <p:nvPr/>
        </p:nvPicPr>
        <p:blipFill>
          <a:blip r:embed="rId4">
            <a:alphaModFix/>
          </a:blip>
          <a:stretch>
            <a:fillRect/>
          </a:stretch>
        </p:blipFill>
        <p:spPr>
          <a:xfrm>
            <a:off x="173787" y="674737"/>
            <a:ext cx="173870" cy="264025"/>
          </a:xfrm>
          <a:prstGeom prst="rect">
            <a:avLst/>
          </a:prstGeom>
          <a:noFill/>
          <a:ln>
            <a:noFill/>
          </a:ln>
        </p:spPr>
      </p:pic>
      <p:pic>
        <p:nvPicPr>
          <p:cNvPr id="952" name="Google Shape;952;p48"/>
          <p:cNvPicPr preferRelativeResize="0"/>
          <p:nvPr/>
        </p:nvPicPr>
        <p:blipFill>
          <a:blip r:embed="rId4">
            <a:alphaModFix/>
          </a:blip>
          <a:stretch>
            <a:fillRect/>
          </a:stretch>
        </p:blipFill>
        <p:spPr>
          <a:xfrm>
            <a:off x="4708762" y="4604012"/>
            <a:ext cx="173870" cy="264025"/>
          </a:xfrm>
          <a:prstGeom prst="rect">
            <a:avLst/>
          </a:prstGeom>
          <a:noFill/>
          <a:ln>
            <a:noFill/>
          </a:ln>
        </p:spPr>
      </p:pic>
      <p:pic>
        <p:nvPicPr>
          <p:cNvPr id="1026" name="Picture 2" descr="Types of Glaucoma | Wolfe Eye Clinic | Glaucoma Specialists">
            <a:extLst>
              <a:ext uri="{FF2B5EF4-FFF2-40B4-BE49-F238E27FC236}">
                <a16:creationId xmlns:a16="http://schemas.microsoft.com/office/drawing/2014/main" id="{076274DA-54A6-6019-B0D7-3FAF2DFEF0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567" y="1646413"/>
            <a:ext cx="3510658" cy="1729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8" name="Google Shape;958;p49"/>
          <p:cNvSpPr txBox="1">
            <a:spLocks noGrp="1"/>
          </p:cNvSpPr>
          <p:nvPr>
            <p:ph type="subTitle" idx="1"/>
          </p:nvPr>
        </p:nvSpPr>
        <p:spPr>
          <a:xfrm>
            <a:off x="4645527" y="1300400"/>
            <a:ext cx="3863042" cy="3220965"/>
          </a:xfrm>
          <a:prstGeom prst="rect">
            <a:avLst/>
          </a:prstGeom>
        </p:spPr>
        <p:txBody>
          <a:bodyPr spcFirstLastPara="1" wrap="square" lIns="91425" tIns="91425" rIns="91425" bIns="91425" anchor="t" anchorCtr="0">
            <a:noAutofit/>
          </a:bodyPr>
          <a:lstStyle/>
          <a:p>
            <a:r>
              <a:rPr lang="en-US" b="1" dirty="0"/>
              <a:t>Need for Efficient Detection</a:t>
            </a:r>
            <a:endParaRPr lang="en-US" dirty="0"/>
          </a:p>
          <a:p>
            <a:pPr>
              <a:buFont typeface="Arial" panose="020B0604020202020204" pitchFamily="34" charset="0"/>
              <a:buChar char="•"/>
            </a:pPr>
            <a:r>
              <a:rPr lang="en-US" dirty="0"/>
              <a:t>Global rise in glaucoma cases</a:t>
            </a:r>
          </a:p>
          <a:p>
            <a:pPr>
              <a:buFont typeface="Arial" panose="020B0604020202020204" pitchFamily="34" charset="0"/>
              <a:buChar char="•"/>
            </a:pPr>
            <a:r>
              <a:rPr lang="en-US" dirty="0"/>
              <a:t>Traditional methods are slow, requiring more healthcare professionals</a:t>
            </a:r>
          </a:p>
          <a:p>
            <a:pPr>
              <a:buFont typeface="Arial" panose="020B0604020202020204" pitchFamily="34" charset="0"/>
              <a:buChar char="•"/>
            </a:pPr>
            <a:r>
              <a:rPr lang="en-US" dirty="0"/>
              <a:t>AI can scale detection efforts</a:t>
            </a:r>
          </a:p>
          <a:p>
            <a:pPr marL="139700" indent="0"/>
            <a:endParaRPr lang="en-US" dirty="0"/>
          </a:p>
          <a:p>
            <a:r>
              <a:rPr lang="en-US" b="1" dirty="0"/>
              <a:t>Challenges in AI/Deep Learning</a:t>
            </a:r>
            <a:endParaRPr lang="en-US" dirty="0"/>
          </a:p>
          <a:p>
            <a:pPr>
              <a:buFont typeface="Arial" panose="020B0604020202020204" pitchFamily="34" charset="0"/>
              <a:buChar char="•"/>
            </a:pPr>
            <a:r>
              <a:rPr lang="en-US" dirty="0"/>
              <a:t>Large datasets (medical images)</a:t>
            </a:r>
          </a:p>
          <a:p>
            <a:pPr>
              <a:buFont typeface="Arial" panose="020B0604020202020204" pitchFamily="34" charset="0"/>
              <a:buChar char="•"/>
            </a:pPr>
            <a:r>
              <a:rPr lang="en-US" dirty="0"/>
              <a:t>Long training times for deep learning models</a:t>
            </a:r>
          </a:p>
          <a:p>
            <a:pPr>
              <a:buFont typeface="Arial" panose="020B0604020202020204" pitchFamily="34" charset="0"/>
              <a:buChar char="•"/>
            </a:pPr>
            <a:r>
              <a:rPr lang="en-US" dirty="0"/>
              <a:t>Requires optimization for faster results</a:t>
            </a:r>
          </a:p>
        </p:txBody>
      </p:sp>
      <p:pic>
        <p:nvPicPr>
          <p:cNvPr id="960" name="Google Shape;960;p49"/>
          <p:cNvPicPr preferRelativeResize="0"/>
          <p:nvPr/>
        </p:nvPicPr>
        <p:blipFill>
          <a:blip r:embed="rId3">
            <a:alphaModFix/>
          </a:blip>
          <a:stretch>
            <a:fillRect/>
          </a:stretch>
        </p:blipFill>
        <p:spPr>
          <a:xfrm>
            <a:off x="823737" y="3805112"/>
            <a:ext cx="173870" cy="264025"/>
          </a:xfrm>
          <a:prstGeom prst="rect">
            <a:avLst/>
          </a:prstGeom>
          <a:noFill/>
          <a:ln>
            <a:noFill/>
          </a:ln>
        </p:spPr>
      </p:pic>
      <p:pic>
        <p:nvPicPr>
          <p:cNvPr id="961" name="Google Shape;961;p49"/>
          <p:cNvPicPr preferRelativeResize="0"/>
          <p:nvPr/>
        </p:nvPicPr>
        <p:blipFill>
          <a:blip r:embed="rId4">
            <a:alphaModFix/>
          </a:blip>
          <a:stretch>
            <a:fillRect/>
          </a:stretch>
        </p:blipFill>
        <p:spPr>
          <a:xfrm>
            <a:off x="7797262" y="727700"/>
            <a:ext cx="113300" cy="113300"/>
          </a:xfrm>
          <a:prstGeom prst="rect">
            <a:avLst/>
          </a:prstGeom>
          <a:noFill/>
          <a:ln>
            <a:noFill/>
          </a:ln>
        </p:spPr>
      </p:pic>
      <p:sp>
        <p:nvSpPr>
          <p:cNvPr id="3" name="Title 2">
            <a:extLst>
              <a:ext uri="{FF2B5EF4-FFF2-40B4-BE49-F238E27FC236}">
                <a16:creationId xmlns:a16="http://schemas.microsoft.com/office/drawing/2014/main" id="{FBECCCF2-0979-127A-2F13-719971A46240}"/>
              </a:ext>
            </a:extLst>
          </p:cNvPr>
          <p:cNvSpPr>
            <a:spLocks noGrp="1"/>
          </p:cNvSpPr>
          <p:nvPr>
            <p:ph type="title"/>
          </p:nvPr>
        </p:nvSpPr>
        <p:spPr/>
        <p:txBody>
          <a:bodyPr/>
          <a:lstStyle/>
          <a:p>
            <a:r>
              <a:rPr lang="en-US" dirty="0"/>
              <a:t>Introduction - Motivation</a:t>
            </a:r>
          </a:p>
        </p:txBody>
      </p:sp>
      <p:pic>
        <p:nvPicPr>
          <p:cNvPr id="2050" name="Picture 2" descr="Glaucoma St. Louis, MO - Cohen Eye Associates, Limited">
            <a:extLst>
              <a:ext uri="{FF2B5EF4-FFF2-40B4-BE49-F238E27FC236}">
                <a16:creationId xmlns:a16="http://schemas.microsoft.com/office/drawing/2014/main" id="{C944C3CF-AB91-880D-1A2B-3FC8572A6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6778" y="1462892"/>
            <a:ext cx="2217715" cy="2217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 Main Goals</a:t>
            </a:r>
            <a:endParaRPr dirty="0"/>
          </a:p>
        </p:txBody>
      </p:sp>
      <p:sp>
        <p:nvSpPr>
          <p:cNvPr id="969" name="Google Shape;969;p50"/>
          <p:cNvSpPr txBox="1">
            <a:spLocks noGrp="1"/>
          </p:cNvSpPr>
          <p:nvPr>
            <p:ph type="subTitle" idx="3"/>
          </p:nvPr>
        </p:nvSpPr>
        <p:spPr>
          <a:xfrm>
            <a:off x="1212932" y="1944414"/>
            <a:ext cx="25056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400" dirty="0"/>
              <a:t>1. Develop a Deep Learning CNN Model for Glaucoma Detection from scratch</a:t>
            </a:r>
            <a:endParaRPr sz="1400" dirty="0"/>
          </a:p>
        </p:txBody>
      </p:sp>
      <p:pic>
        <p:nvPicPr>
          <p:cNvPr id="974" name="Google Shape;974;p50"/>
          <p:cNvPicPr preferRelativeResize="0"/>
          <p:nvPr/>
        </p:nvPicPr>
        <p:blipFill>
          <a:blip r:embed="rId3">
            <a:alphaModFix/>
          </a:blip>
          <a:stretch>
            <a:fillRect/>
          </a:stretch>
        </p:blipFill>
        <p:spPr>
          <a:xfrm>
            <a:off x="849962" y="4471987"/>
            <a:ext cx="173870" cy="264025"/>
          </a:xfrm>
          <a:prstGeom prst="rect">
            <a:avLst/>
          </a:prstGeom>
          <a:noFill/>
          <a:ln>
            <a:noFill/>
          </a:ln>
        </p:spPr>
      </p:pic>
      <p:pic>
        <p:nvPicPr>
          <p:cNvPr id="975" name="Google Shape;975;p50"/>
          <p:cNvPicPr preferRelativeResize="0"/>
          <p:nvPr/>
        </p:nvPicPr>
        <p:blipFill>
          <a:blip r:embed="rId3">
            <a:alphaModFix/>
          </a:blip>
          <a:stretch>
            <a:fillRect/>
          </a:stretch>
        </p:blipFill>
        <p:spPr>
          <a:xfrm>
            <a:off x="8343850" y="3765587"/>
            <a:ext cx="173870" cy="264025"/>
          </a:xfrm>
          <a:prstGeom prst="rect">
            <a:avLst/>
          </a:prstGeom>
          <a:noFill/>
          <a:ln>
            <a:noFill/>
          </a:ln>
        </p:spPr>
      </p:pic>
      <p:pic>
        <p:nvPicPr>
          <p:cNvPr id="976" name="Google Shape;976;p50"/>
          <p:cNvPicPr preferRelativeResize="0"/>
          <p:nvPr/>
        </p:nvPicPr>
        <p:blipFill>
          <a:blip r:embed="rId4">
            <a:alphaModFix/>
          </a:blip>
          <a:stretch>
            <a:fillRect/>
          </a:stretch>
        </p:blipFill>
        <p:spPr>
          <a:xfrm>
            <a:off x="8194412" y="1731575"/>
            <a:ext cx="113300" cy="113300"/>
          </a:xfrm>
          <a:prstGeom prst="rect">
            <a:avLst/>
          </a:prstGeom>
          <a:noFill/>
          <a:ln>
            <a:noFill/>
          </a:ln>
        </p:spPr>
      </p:pic>
      <p:pic>
        <p:nvPicPr>
          <p:cNvPr id="977" name="Google Shape;977;p50"/>
          <p:cNvPicPr preferRelativeResize="0"/>
          <p:nvPr/>
        </p:nvPicPr>
        <p:blipFill>
          <a:blip r:embed="rId3">
            <a:alphaModFix/>
          </a:blip>
          <a:stretch>
            <a:fillRect/>
          </a:stretch>
        </p:blipFill>
        <p:spPr>
          <a:xfrm>
            <a:off x="4533850" y="4375187"/>
            <a:ext cx="173870" cy="264025"/>
          </a:xfrm>
          <a:prstGeom prst="rect">
            <a:avLst/>
          </a:prstGeom>
          <a:noFill/>
          <a:ln>
            <a:noFill/>
          </a:ln>
        </p:spPr>
      </p:pic>
      <p:pic>
        <p:nvPicPr>
          <p:cNvPr id="978" name="Google Shape;978;p50"/>
          <p:cNvPicPr preferRelativeResize="0"/>
          <p:nvPr/>
        </p:nvPicPr>
        <p:blipFill>
          <a:blip r:embed="rId3">
            <a:alphaModFix/>
          </a:blip>
          <a:stretch>
            <a:fillRect/>
          </a:stretch>
        </p:blipFill>
        <p:spPr>
          <a:xfrm>
            <a:off x="849962" y="1334325"/>
            <a:ext cx="173870" cy="264025"/>
          </a:xfrm>
          <a:prstGeom prst="rect">
            <a:avLst/>
          </a:prstGeom>
          <a:noFill/>
          <a:ln>
            <a:noFill/>
          </a:ln>
        </p:spPr>
      </p:pic>
      <p:grpSp>
        <p:nvGrpSpPr>
          <p:cNvPr id="4" name="Google Shape;9901;p91">
            <a:extLst>
              <a:ext uri="{FF2B5EF4-FFF2-40B4-BE49-F238E27FC236}">
                <a16:creationId xmlns:a16="http://schemas.microsoft.com/office/drawing/2014/main" id="{02EE77D4-851A-879C-FB80-627BB0D2AB1F}"/>
              </a:ext>
            </a:extLst>
          </p:cNvPr>
          <p:cNvGrpSpPr/>
          <p:nvPr/>
        </p:nvGrpSpPr>
        <p:grpSpPr>
          <a:xfrm>
            <a:off x="2164491" y="1335882"/>
            <a:ext cx="341488" cy="179405"/>
            <a:chOff x="2080675" y="352325"/>
            <a:chExt cx="485000" cy="254800"/>
          </a:xfrm>
        </p:grpSpPr>
        <p:sp>
          <p:nvSpPr>
            <p:cNvPr id="5" name="Google Shape;9902;p91">
              <a:extLst>
                <a:ext uri="{FF2B5EF4-FFF2-40B4-BE49-F238E27FC236}">
                  <a16:creationId xmlns:a16="http://schemas.microsoft.com/office/drawing/2014/main" id="{27B38FBC-C062-976C-809A-A1EF329CFB5E}"/>
                </a:ext>
              </a:extLst>
            </p:cNvPr>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EDDA9F"/>
            </a:solidFill>
            <a:ln>
              <a:noFill/>
            </a:ln>
          </p:spPr>
          <p:txBody>
            <a:bodyPr spcFirstLastPara="1" wrap="square" lIns="91425" tIns="91425" rIns="91425" bIns="91425" anchor="ctr" anchorCtr="0">
              <a:noAutofit/>
            </a:bodyPr>
            <a:lstStyle/>
            <a:p>
              <a:endParaRPr dirty="0"/>
            </a:p>
          </p:txBody>
        </p:sp>
        <p:sp>
          <p:nvSpPr>
            <p:cNvPr id="6" name="Google Shape;9903;p91">
              <a:extLst>
                <a:ext uri="{FF2B5EF4-FFF2-40B4-BE49-F238E27FC236}">
                  <a16:creationId xmlns:a16="http://schemas.microsoft.com/office/drawing/2014/main" id="{4BDC47D4-AEDD-22D9-3B2F-57765848D081}"/>
                </a:ext>
              </a:extLst>
            </p:cNvPr>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EDDA9F"/>
            </a:solidFill>
            <a:ln>
              <a:noFill/>
            </a:ln>
          </p:spPr>
          <p:txBody>
            <a:bodyPr spcFirstLastPara="1" wrap="square" lIns="91425" tIns="91425" rIns="91425" bIns="91425" anchor="ctr" anchorCtr="0">
              <a:noAutofit/>
            </a:bodyPr>
            <a:lstStyle/>
            <a:p>
              <a:endParaRPr/>
            </a:p>
          </p:txBody>
        </p:sp>
      </p:grpSp>
      <p:grpSp>
        <p:nvGrpSpPr>
          <p:cNvPr id="7" name="Google Shape;9901;p91">
            <a:extLst>
              <a:ext uri="{FF2B5EF4-FFF2-40B4-BE49-F238E27FC236}">
                <a16:creationId xmlns:a16="http://schemas.microsoft.com/office/drawing/2014/main" id="{E29022C4-3C39-76D5-6C19-2E0474598219}"/>
              </a:ext>
            </a:extLst>
          </p:cNvPr>
          <p:cNvGrpSpPr/>
          <p:nvPr/>
        </p:nvGrpSpPr>
        <p:grpSpPr>
          <a:xfrm>
            <a:off x="6110258" y="1371694"/>
            <a:ext cx="341488" cy="179405"/>
            <a:chOff x="2080675" y="352325"/>
            <a:chExt cx="485000" cy="254800"/>
          </a:xfrm>
        </p:grpSpPr>
        <p:sp>
          <p:nvSpPr>
            <p:cNvPr id="8" name="Google Shape;9902;p91">
              <a:extLst>
                <a:ext uri="{FF2B5EF4-FFF2-40B4-BE49-F238E27FC236}">
                  <a16:creationId xmlns:a16="http://schemas.microsoft.com/office/drawing/2014/main" id="{6CE5F347-3AF7-9022-A51C-5568E256153C}"/>
                </a:ext>
              </a:extLst>
            </p:cNvPr>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EDDA9F"/>
            </a:solidFill>
            <a:ln>
              <a:noFill/>
            </a:ln>
          </p:spPr>
          <p:txBody>
            <a:bodyPr spcFirstLastPara="1" wrap="square" lIns="91425" tIns="91425" rIns="91425" bIns="91425" anchor="ctr" anchorCtr="0">
              <a:noAutofit/>
            </a:bodyPr>
            <a:lstStyle/>
            <a:p>
              <a:endParaRPr dirty="0"/>
            </a:p>
          </p:txBody>
        </p:sp>
        <p:sp>
          <p:nvSpPr>
            <p:cNvPr id="9" name="Google Shape;9903;p91">
              <a:extLst>
                <a:ext uri="{FF2B5EF4-FFF2-40B4-BE49-F238E27FC236}">
                  <a16:creationId xmlns:a16="http://schemas.microsoft.com/office/drawing/2014/main" id="{BC6B58B1-9BF8-7DD0-C524-C00DD06C4619}"/>
                </a:ext>
              </a:extLst>
            </p:cNvPr>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EDDA9F"/>
            </a:solidFill>
            <a:ln>
              <a:noFill/>
            </a:ln>
          </p:spPr>
          <p:txBody>
            <a:bodyPr spcFirstLastPara="1" wrap="square" lIns="91425" tIns="91425" rIns="91425" bIns="91425" anchor="ctr" anchorCtr="0">
              <a:noAutofit/>
            </a:bodyPr>
            <a:lstStyle/>
            <a:p>
              <a:endParaRPr/>
            </a:p>
          </p:txBody>
        </p:sp>
      </p:grpSp>
      <p:sp>
        <p:nvSpPr>
          <p:cNvPr id="10" name="Google Shape;970;p50">
            <a:extLst>
              <a:ext uri="{FF2B5EF4-FFF2-40B4-BE49-F238E27FC236}">
                <a16:creationId xmlns:a16="http://schemas.microsoft.com/office/drawing/2014/main" id="{E47E929F-B912-D3B3-CC66-3358AB757EF4}"/>
              </a:ext>
            </a:extLst>
          </p:cNvPr>
          <p:cNvSpPr txBox="1">
            <a:spLocks/>
          </p:cNvSpPr>
          <p:nvPr/>
        </p:nvSpPr>
        <p:spPr>
          <a:xfrm>
            <a:off x="4784754" y="2012850"/>
            <a:ext cx="279101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600"/>
              </a:spcBef>
              <a:spcAft>
                <a:spcPts val="0"/>
              </a:spcAft>
              <a:buClr>
                <a:schemeClr val="lt2"/>
              </a:buClr>
              <a:buSzPts val="2400"/>
              <a:buFont typeface="Bebas Neue"/>
              <a:buNone/>
              <a:defRPr sz="2400" b="0" i="0" u="none" strike="noStrike" cap="none">
                <a:solidFill>
                  <a:schemeClr val="dk1"/>
                </a:solidFill>
                <a:latin typeface="Baskervville"/>
                <a:ea typeface="Baskervville"/>
                <a:cs typeface="Baskervville"/>
                <a:sym typeface="Baskervville"/>
              </a:defRPr>
            </a:lvl1pPr>
            <a:lvl2pPr marL="914400" marR="0" lvl="1" indent="-317500" algn="ctr" rtl="0">
              <a:lnSpc>
                <a:spcPct val="100000"/>
              </a:lnSpc>
              <a:spcBef>
                <a:spcPts val="10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9pPr>
          </a:lstStyle>
          <a:p>
            <a:pPr marL="0" indent="0">
              <a:spcAft>
                <a:spcPts val="100"/>
              </a:spcAft>
            </a:pPr>
            <a:r>
              <a:rPr lang="en-US" sz="1400" dirty="0"/>
              <a:t>2. Optimize Training Performance Using Parallelization Techniques</a:t>
            </a:r>
          </a:p>
        </p:txBody>
      </p:sp>
      <p:grpSp>
        <p:nvGrpSpPr>
          <p:cNvPr id="15" name="Google Shape;9901;p91">
            <a:extLst>
              <a:ext uri="{FF2B5EF4-FFF2-40B4-BE49-F238E27FC236}">
                <a16:creationId xmlns:a16="http://schemas.microsoft.com/office/drawing/2014/main" id="{503B9F3E-8AF6-1E1E-DC18-31879D071114}"/>
              </a:ext>
            </a:extLst>
          </p:cNvPr>
          <p:cNvGrpSpPr/>
          <p:nvPr/>
        </p:nvGrpSpPr>
        <p:grpSpPr>
          <a:xfrm>
            <a:off x="3854693" y="2983233"/>
            <a:ext cx="341488" cy="179405"/>
            <a:chOff x="2080675" y="352325"/>
            <a:chExt cx="485000" cy="254800"/>
          </a:xfrm>
        </p:grpSpPr>
        <p:sp>
          <p:nvSpPr>
            <p:cNvPr id="16" name="Google Shape;9902;p91">
              <a:extLst>
                <a:ext uri="{FF2B5EF4-FFF2-40B4-BE49-F238E27FC236}">
                  <a16:creationId xmlns:a16="http://schemas.microsoft.com/office/drawing/2014/main" id="{B27B0A07-9304-B16A-858D-0071DEBDC337}"/>
                </a:ext>
              </a:extLst>
            </p:cNvPr>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EDDA9F"/>
            </a:solidFill>
            <a:ln>
              <a:noFill/>
            </a:ln>
          </p:spPr>
          <p:txBody>
            <a:bodyPr spcFirstLastPara="1" wrap="square" lIns="91425" tIns="91425" rIns="91425" bIns="91425" anchor="ctr" anchorCtr="0">
              <a:noAutofit/>
            </a:bodyPr>
            <a:lstStyle/>
            <a:p>
              <a:endParaRPr dirty="0"/>
            </a:p>
          </p:txBody>
        </p:sp>
        <p:sp>
          <p:nvSpPr>
            <p:cNvPr id="17" name="Google Shape;9903;p91">
              <a:extLst>
                <a:ext uri="{FF2B5EF4-FFF2-40B4-BE49-F238E27FC236}">
                  <a16:creationId xmlns:a16="http://schemas.microsoft.com/office/drawing/2014/main" id="{144C2E18-D637-B262-9F53-CE26E46561F1}"/>
                </a:ext>
              </a:extLst>
            </p:cNvPr>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EDDA9F"/>
            </a:solidFill>
            <a:ln>
              <a:noFill/>
            </a:ln>
          </p:spPr>
          <p:txBody>
            <a:bodyPr spcFirstLastPara="1" wrap="square" lIns="91425" tIns="91425" rIns="91425" bIns="91425" anchor="ctr" anchorCtr="0">
              <a:noAutofit/>
            </a:bodyPr>
            <a:lstStyle/>
            <a:p>
              <a:endParaRPr/>
            </a:p>
          </p:txBody>
        </p:sp>
      </p:grpSp>
      <p:sp>
        <p:nvSpPr>
          <p:cNvPr id="18" name="Google Shape;970;p50">
            <a:extLst>
              <a:ext uri="{FF2B5EF4-FFF2-40B4-BE49-F238E27FC236}">
                <a16:creationId xmlns:a16="http://schemas.microsoft.com/office/drawing/2014/main" id="{44D2E3DC-850A-88C1-66DF-D5F1C84BDE61}"/>
              </a:ext>
            </a:extLst>
          </p:cNvPr>
          <p:cNvSpPr txBox="1">
            <a:spLocks/>
          </p:cNvSpPr>
          <p:nvPr/>
        </p:nvSpPr>
        <p:spPr>
          <a:xfrm>
            <a:off x="2707652" y="3430003"/>
            <a:ext cx="2791019"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600"/>
              </a:spcBef>
              <a:spcAft>
                <a:spcPts val="0"/>
              </a:spcAft>
              <a:buClr>
                <a:schemeClr val="lt2"/>
              </a:buClr>
              <a:buSzPts val="2400"/>
              <a:buFont typeface="Bebas Neue"/>
              <a:buNone/>
              <a:defRPr sz="2400" b="0" i="0" u="none" strike="noStrike" cap="none">
                <a:solidFill>
                  <a:schemeClr val="dk1"/>
                </a:solidFill>
                <a:latin typeface="Baskervville"/>
                <a:ea typeface="Baskervville"/>
                <a:cs typeface="Baskervville"/>
                <a:sym typeface="Baskervville"/>
              </a:defRPr>
            </a:lvl1pPr>
            <a:lvl2pPr marL="914400" marR="0" lvl="1" indent="-317500" algn="ctr" rtl="0">
              <a:lnSpc>
                <a:spcPct val="100000"/>
              </a:lnSpc>
              <a:spcBef>
                <a:spcPts val="10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lt2"/>
              </a:buClr>
              <a:buSzPts val="2400"/>
              <a:buFont typeface="Bebas Neue"/>
              <a:buNone/>
              <a:defRPr sz="2400" b="0" i="0" u="none" strike="noStrike" cap="none">
                <a:solidFill>
                  <a:schemeClr val="lt2"/>
                </a:solidFill>
                <a:latin typeface="Bebas Neue"/>
                <a:ea typeface="Bebas Neue"/>
                <a:cs typeface="Bebas Neue"/>
                <a:sym typeface="Bebas Neue"/>
              </a:defRPr>
            </a:lvl9pPr>
          </a:lstStyle>
          <a:p>
            <a:pPr marL="0" indent="0">
              <a:spcAft>
                <a:spcPts val="100"/>
              </a:spcAft>
            </a:pPr>
            <a:r>
              <a:rPr lang="en-US" sz="1100" dirty="0"/>
              <a:t>3. Evaluate Performance Across Different CPU/GPU Configurations with different parallelization techniques. </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7"/>
          <p:cNvSpPr txBox="1">
            <a:spLocks noGrp="1"/>
          </p:cNvSpPr>
          <p:nvPr>
            <p:ph type="title"/>
          </p:nvPr>
        </p:nvSpPr>
        <p:spPr>
          <a:xfrm>
            <a:off x="2038200" y="2414400"/>
            <a:ext cx="5067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a:t>
            </a:r>
            <a:endParaRPr dirty="0"/>
          </a:p>
        </p:txBody>
      </p:sp>
      <p:sp>
        <p:nvSpPr>
          <p:cNvPr id="1147" name="Google Shape;1147;p57"/>
          <p:cNvSpPr txBox="1">
            <a:spLocks noGrp="1"/>
          </p:cNvSpPr>
          <p:nvPr>
            <p:ph type="title" idx="2"/>
          </p:nvPr>
        </p:nvSpPr>
        <p:spPr>
          <a:xfrm>
            <a:off x="4018351" y="1601375"/>
            <a:ext cx="110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48" name="Google Shape;1148;p57"/>
          <p:cNvSpPr txBox="1">
            <a:spLocks noGrp="1"/>
          </p:cNvSpPr>
          <p:nvPr>
            <p:ph type="subTitle" idx="1"/>
          </p:nvPr>
        </p:nvSpPr>
        <p:spPr>
          <a:xfrm>
            <a:off x="2457507" y="3218425"/>
            <a:ext cx="4517908" cy="103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Description,  Data preprocessing, Model Architecture, Parallelization Techniques</a:t>
            </a:r>
            <a:endParaRPr dirty="0"/>
          </a:p>
        </p:txBody>
      </p:sp>
      <p:pic>
        <p:nvPicPr>
          <p:cNvPr id="1149" name="Google Shape;1149;p57"/>
          <p:cNvPicPr preferRelativeResize="0"/>
          <p:nvPr/>
        </p:nvPicPr>
        <p:blipFill>
          <a:blip r:embed="rId3">
            <a:alphaModFix/>
          </a:blip>
          <a:stretch>
            <a:fillRect/>
          </a:stretch>
        </p:blipFill>
        <p:spPr>
          <a:xfrm>
            <a:off x="76200" y="1707300"/>
            <a:ext cx="2103575" cy="3436200"/>
          </a:xfrm>
          <a:prstGeom prst="rect">
            <a:avLst/>
          </a:prstGeom>
          <a:noFill/>
          <a:ln>
            <a:noFill/>
          </a:ln>
        </p:spPr>
      </p:pic>
      <p:pic>
        <p:nvPicPr>
          <p:cNvPr id="1150" name="Google Shape;1150;p57"/>
          <p:cNvPicPr preferRelativeResize="0"/>
          <p:nvPr/>
        </p:nvPicPr>
        <p:blipFill>
          <a:blip r:embed="rId3">
            <a:alphaModFix/>
          </a:blip>
          <a:stretch>
            <a:fillRect/>
          </a:stretch>
        </p:blipFill>
        <p:spPr>
          <a:xfrm rot="10800000">
            <a:off x="6863300" y="0"/>
            <a:ext cx="2103575" cy="3436200"/>
          </a:xfrm>
          <a:prstGeom prst="rect">
            <a:avLst/>
          </a:prstGeom>
          <a:noFill/>
          <a:ln>
            <a:noFill/>
          </a:ln>
        </p:spPr>
      </p:pic>
      <p:pic>
        <p:nvPicPr>
          <p:cNvPr id="1151" name="Google Shape;1151;p57"/>
          <p:cNvPicPr preferRelativeResize="0"/>
          <p:nvPr/>
        </p:nvPicPr>
        <p:blipFill>
          <a:blip r:embed="rId4">
            <a:alphaModFix/>
          </a:blip>
          <a:stretch>
            <a:fillRect/>
          </a:stretch>
        </p:blipFill>
        <p:spPr>
          <a:xfrm>
            <a:off x="2241237" y="1774888"/>
            <a:ext cx="113300" cy="113300"/>
          </a:xfrm>
          <a:prstGeom prst="rect">
            <a:avLst/>
          </a:prstGeom>
          <a:noFill/>
          <a:ln>
            <a:noFill/>
          </a:ln>
        </p:spPr>
      </p:pic>
      <p:pic>
        <p:nvPicPr>
          <p:cNvPr id="1152" name="Google Shape;1152;p57"/>
          <p:cNvPicPr preferRelativeResize="0"/>
          <p:nvPr/>
        </p:nvPicPr>
        <p:blipFill>
          <a:blip r:embed="rId4">
            <a:alphaModFix/>
          </a:blip>
          <a:stretch>
            <a:fillRect/>
          </a:stretch>
        </p:blipFill>
        <p:spPr>
          <a:xfrm>
            <a:off x="6660837" y="3984688"/>
            <a:ext cx="113300" cy="113300"/>
          </a:xfrm>
          <a:prstGeom prst="rect">
            <a:avLst/>
          </a:prstGeom>
          <a:noFill/>
          <a:ln>
            <a:noFill/>
          </a:ln>
        </p:spPr>
      </p:pic>
      <p:pic>
        <p:nvPicPr>
          <p:cNvPr id="1153" name="Google Shape;1153;p57"/>
          <p:cNvPicPr preferRelativeResize="0"/>
          <p:nvPr/>
        </p:nvPicPr>
        <p:blipFill>
          <a:blip r:embed="rId5">
            <a:alphaModFix/>
          </a:blip>
          <a:stretch>
            <a:fillRect/>
          </a:stretch>
        </p:blipFill>
        <p:spPr>
          <a:xfrm>
            <a:off x="2283637" y="3756937"/>
            <a:ext cx="173870" cy="264025"/>
          </a:xfrm>
          <a:prstGeom prst="rect">
            <a:avLst/>
          </a:prstGeom>
          <a:noFill/>
          <a:ln>
            <a:noFill/>
          </a:ln>
        </p:spPr>
      </p:pic>
      <p:pic>
        <p:nvPicPr>
          <p:cNvPr id="1154" name="Google Shape;1154;p57"/>
          <p:cNvPicPr preferRelativeResize="0"/>
          <p:nvPr/>
        </p:nvPicPr>
        <p:blipFill>
          <a:blip r:embed="rId5">
            <a:alphaModFix/>
          </a:blip>
          <a:stretch>
            <a:fillRect/>
          </a:stretch>
        </p:blipFill>
        <p:spPr>
          <a:xfrm>
            <a:off x="6550837" y="1089937"/>
            <a:ext cx="173870" cy="26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 Dataset Description</a:t>
            </a:r>
            <a:endParaRPr dirty="0"/>
          </a:p>
        </p:txBody>
      </p:sp>
      <p:pic>
        <p:nvPicPr>
          <p:cNvPr id="1006" name="Google Shape;1006;p51"/>
          <p:cNvPicPr preferRelativeResize="0"/>
          <p:nvPr/>
        </p:nvPicPr>
        <p:blipFill>
          <a:blip r:embed="rId3">
            <a:alphaModFix/>
          </a:blip>
          <a:stretch>
            <a:fillRect/>
          </a:stretch>
        </p:blipFill>
        <p:spPr>
          <a:xfrm>
            <a:off x="3246800" y="4085037"/>
            <a:ext cx="173870" cy="264025"/>
          </a:xfrm>
          <a:prstGeom prst="rect">
            <a:avLst/>
          </a:prstGeom>
          <a:noFill/>
          <a:ln>
            <a:noFill/>
          </a:ln>
        </p:spPr>
      </p:pic>
      <p:pic>
        <p:nvPicPr>
          <p:cNvPr id="1007" name="Google Shape;1007;p51"/>
          <p:cNvPicPr preferRelativeResize="0"/>
          <p:nvPr/>
        </p:nvPicPr>
        <p:blipFill>
          <a:blip r:embed="rId3">
            <a:alphaModFix/>
          </a:blip>
          <a:stretch>
            <a:fillRect/>
          </a:stretch>
        </p:blipFill>
        <p:spPr>
          <a:xfrm>
            <a:off x="5609000" y="1265637"/>
            <a:ext cx="173870" cy="264025"/>
          </a:xfrm>
          <a:prstGeom prst="rect">
            <a:avLst/>
          </a:prstGeom>
          <a:noFill/>
          <a:ln>
            <a:noFill/>
          </a:ln>
        </p:spPr>
      </p:pic>
      <p:pic>
        <p:nvPicPr>
          <p:cNvPr id="1008" name="Google Shape;1008;p51"/>
          <p:cNvPicPr preferRelativeResize="0"/>
          <p:nvPr/>
        </p:nvPicPr>
        <p:blipFill>
          <a:blip r:embed="rId4">
            <a:alphaModFix/>
          </a:blip>
          <a:stretch>
            <a:fillRect/>
          </a:stretch>
        </p:blipFill>
        <p:spPr>
          <a:xfrm>
            <a:off x="6670412" y="4550975"/>
            <a:ext cx="113300" cy="113300"/>
          </a:xfrm>
          <a:prstGeom prst="rect">
            <a:avLst/>
          </a:prstGeom>
          <a:noFill/>
          <a:ln>
            <a:noFill/>
          </a:ln>
        </p:spPr>
      </p:pic>
      <p:pic>
        <p:nvPicPr>
          <p:cNvPr id="1009" name="Google Shape;1009;p51"/>
          <p:cNvPicPr preferRelativeResize="0"/>
          <p:nvPr/>
        </p:nvPicPr>
        <p:blipFill>
          <a:blip r:embed="rId4">
            <a:alphaModFix/>
          </a:blip>
          <a:stretch>
            <a:fillRect/>
          </a:stretch>
        </p:blipFill>
        <p:spPr>
          <a:xfrm>
            <a:off x="7356212" y="664775"/>
            <a:ext cx="113300" cy="113300"/>
          </a:xfrm>
          <a:prstGeom prst="rect">
            <a:avLst/>
          </a:prstGeom>
          <a:noFill/>
          <a:ln>
            <a:noFill/>
          </a:ln>
        </p:spPr>
      </p:pic>
      <p:pic>
        <p:nvPicPr>
          <p:cNvPr id="16" name="Picture 15">
            <a:extLst>
              <a:ext uri="{FF2B5EF4-FFF2-40B4-BE49-F238E27FC236}">
                <a16:creationId xmlns:a16="http://schemas.microsoft.com/office/drawing/2014/main" id="{FB5646EA-AE98-AAE7-410B-BF1F81B25712}"/>
              </a:ext>
            </a:extLst>
          </p:cNvPr>
          <p:cNvPicPr>
            <a:picLocks noChangeAspect="1"/>
          </p:cNvPicPr>
          <p:nvPr/>
        </p:nvPicPr>
        <p:blipFill>
          <a:blip r:embed="rId5"/>
          <a:stretch>
            <a:fillRect/>
          </a:stretch>
        </p:blipFill>
        <p:spPr>
          <a:xfrm>
            <a:off x="4415827" y="3008904"/>
            <a:ext cx="4354186" cy="721775"/>
          </a:xfrm>
          <a:prstGeom prst="rect">
            <a:avLst/>
          </a:prstGeom>
        </p:spPr>
      </p:pic>
      <p:pic>
        <p:nvPicPr>
          <p:cNvPr id="17" name="Picture 16">
            <a:extLst>
              <a:ext uri="{FF2B5EF4-FFF2-40B4-BE49-F238E27FC236}">
                <a16:creationId xmlns:a16="http://schemas.microsoft.com/office/drawing/2014/main" id="{C966AFDB-A629-C660-C503-851F911B5CA7}"/>
              </a:ext>
            </a:extLst>
          </p:cNvPr>
          <p:cNvPicPr>
            <a:picLocks noChangeAspect="1"/>
          </p:cNvPicPr>
          <p:nvPr/>
        </p:nvPicPr>
        <p:blipFill>
          <a:blip r:embed="rId6"/>
          <a:stretch>
            <a:fillRect/>
          </a:stretch>
        </p:blipFill>
        <p:spPr>
          <a:xfrm>
            <a:off x="4890044" y="3730679"/>
            <a:ext cx="3560736" cy="1236766"/>
          </a:xfrm>
          <a:prstGeom prst="rect">
            <a:avLst/>
          </a:prstGeom>
        </p:spPr>
      </p:pic>
      <p:pic>
        <p:nvPicPr>
          <p:cNvPr id="18" name="Picture 17">
            <a:extLst>
              <a:ext uri="{FF2B5EF4-FFF2-40B4-BE49-F238E27FC236}">
                <a16:creationId xmlns:a16="http://schemas.microsoft.com/office/drawing/2014/main" id="{BA563EF8-ADAF-1646-22C1-71463BFFA2B3}"/>
              </a:ext>
            </a:extLst>
          </p:cNvPr>
          <p:cNvPicPr>
            <a:picLocks noChangeAspect="1"/>
          </p:cNvPicPr>
          <p:nvPr/>
        </p:nvPicPr>
        <p:blipFill>
          <a:blip r:embed="rId7"/>
          <a:stretch>
            <a:fillRect/>
          </a:stretch>
        </p:blipFill>
        <p:spPr>
          <a:xfrm>
            <a:off x="998810" y="1092282"/>
            <a:ext cx="2897282" cy="2071606"/>
          </a:xfrm>
          <a:prstGeom prst="rect">
            <a:avLst/>
          </a:prstGeom>
        </p:spPr>
      </p:pic>
      <p:sp>
        <p:nvSpPr>
          <p:cNvPr id="20" name="Google Shape;924;p48">
            <a:extLst>
              <a:ext uri="{FF2B5EF4-FFF2-40B4-BE49-F238E27FC236}">
                <a16:creationId xmlns:a16="http://schemas.microsoft.com/office/drawing/2014/main" id="{5D2E1C90-E0B5-EA0D-7DF0-99E79224A137}"/>
              </a:ext>
            </a:extLst>
          </p:cNvPr>
          <p:cNvSpPr txBox="1">
            <a:spLocks noGrp="1"/>
          </p:cNvSpPr>
          <p:nvPr>
            <p:ph type="subTitle" idx="1"/>
          </p:nvPr>
        </p:nvSpPr>
        <p:spPr>
          <a:xfrm>
            <a:off x="4415827" y="1397649"/>
            <a:ext cx="3486651" cy="1371213"/>
          </a:xfrm>
          <a:prstGeom prst="rect">
            <a:avLst/>
          </a:prstGeom>
        </p:spPr>
        <p:txBody>
          <a:bodyPr spcFirstLastPara="1" wrap="square" lIns="91425" tIns="91425" rIns="91425" bIns="91425" anchor="t" anchorCtr="0">
            <a:noAutofit/>
          </a:bodyPr>
          <a:lstStyle/>
          <a:p>
            <a:pPr marL="311150" indent="-171450" algn="l">
              <a:buFont typeface="Arial" panose="020B0604020202020204" pitchFamily="34" charset="0"/>
              <a:buChar char="•"/>
            </a:pPr>
            <a:r>
              <a:rPr lang="en-US" dirty="0"/>
              <a:t>SMDG Image Dataset</a:t>
            </a:r>
          </a:p>
          <a:p>
            <a:pPr marL="311150" indent="-171450" algn="l">
              <a:buFont typeface="Arial" panose="020B0604020202020204" pitchFamily="34" charset="0"/>
              <a:buChar char="•"/>
            </a:pPr>
            <a:r>
              <a:rPr lang="en-US" dirty="0"/>
              <a:t>2 classes – Normal , Glaucoma</a:t>
            </a:r>
          </a:p>
          <a:p>
            <a:pPr marL="311150" indent="-171450" algn="l">
              <a:buFont typeface="Arial" panose="020B0604020202020204" pitchFamily="34" charset="0"/>
              <a:buChar char="•"/>
            </a:pPr>
            <a:r>
              <a:rPr lang="en-US" dirty="0"/>
              <a:t>17,242 high-resolution color fundus images </a:t>
            </a:r>
          </a:p>
          <a:p>
            <a:pPr marL="311150" indent="-171450" algn="l">
              <a:buFont typeface="Arial" panose="020B0604020202020204" pitchFamily="34" charset="0"/>
              <a:buChar char="•"/>
            </a:pPr>
            <a:r>
              <a:rPr lang="en-US" dirty="0"/>
              <a:t>Images suited for </a:t>
            </a:r>
            <a:r>
              <a:rPr lang="en-US" dirty="0" err="1"/>
              <a:t>Pytorch</a:t>
            </a:r>
            <a:r>
              <a:rPr lang="en-US" dirty="0"/>
              <a:t> training</a:t>
            </a:r>
          </a:p>
          <a:p>
            <a:pPr marL="311150" indent="-171450" algn="l">
              <a:buFont typeface="Arial" panose="020B0604020202020204" pitchFamily="34" charset="0"/>
              <a:buChar char="•"/>
            </a:pPr>
            <a:r>
              <a:rPr lang="en-US" dirty="0"/>
              <a:t>Total size: 4.1GB</a:t>
            </a:r>
          </a:p>
          <a:p>
            <a:pPr marL="311150" indent="-171450" algn="l">
              <a:buFont typeface="Arial" panose="020B0604020202020204" pitchFamily="34" charset="0"/>
              <a:buChar char="•"/>
            </a:pPr>
            <a:endParaRPr lang="en-US" sz="1200" dirty="0"/>
          </a:p>
        </p:txBody>
      </p:sp>
      <p:pic>
        <p:nvPicPr>
          <p:cNvPr id="21" name="Picture 20">
            <a:extLst>
              <a:ext uri="{FF2B5EF4-FFF2-40B4-BE49-F238E27FC236}">
                <a16:creationId xmlns:a16="http://schemas.microsoft.com/office/drawing/2014/main" id="{742FAF4E-1653-B5D0-D098-11F41C6AB293}"/>
              </a:ext>
            </a:extLst>
          </p:cNvPr>
          <p:cNvPicPr>
            <a:picLocks noChangeAspect="1"/>
          </p:cNvPicPr>
          <p:nvPr/>
        </p:nvPicPr>
        <p:blipFill>
          <a:blip r:embed="rId8"/>
          <a:stretch>
            <a:fillRect/>
          </a:stretch>
        </p:blipFill>
        <p:spPr>
          <a:xfrm>
            <a:off x="186006" y="3388057"/>
            <a:ext cx="4067951" cy="13939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52"/>
          <p:cNvSpPr txBox="1">
            <a:spLocks noGrp="1"/>
          </p:cNvSpPr>
          <p:nvPr>
            <p:ph type="title"/>
          </p:nvPr>
        </p:nvSpPr>
        <p:spPr>
          <a:xfrm>
            <a:off x="720000" y="445025"/>
            <a:ext cx="722796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 - Data Preprocessing</a:t>
            </a:r>
            <a:endParaRPr dirty="0"/>
          </a:p>
        </p:txBody>
      </p:sp>
      <p:pic>
        <p:nvPicPr>
          <p:cNvPr id="1029" name="Google Shape;1029;p52"/>
          <p:cNvPicPr preferRelativeResize="0"/>
          <p:nvPr/>
        </p:nvPicPr>
        <p:blipFill>
          <a:blip r:embed="rId3">
            <a:alphaModFix/>
          </a:blip>
          <a:stretch>
            <a:fillRect/>
          </a:stretch>
        </p:blipFill>
        <p:spPr>
          <a:xfrm>
            <a:off x="6309124" y="1492850"/>
            <a:ext cx="2128150" cy="3650650"/>
          </a:xfrm>
          <a:prstGeom prst="rect">
            <a:avLst/>
          </a:prstGeom>
          <a:noFill/>
          <a:ln>
            <a:noFill/>
          </a:ln>
        </p:spPr>
      </p:pic>
      <p:pic>
        <p:nvPicPr>
          <p:cNvPr id="1030" name="Google Shape;1030;p52"/>
          <p:cNvPicPr preferRelativeResize="0"/>
          <p:nvPr/>
        </p:nvPicPr>
        <p:blipFill>
          <a:blip r:embed="rId4">
            <a:alphaModFix/>
          </a:blip>
          <a:stretch>
            <a:fillRect/>
          </a:stretch>
        </p:blipFill>
        <p:spPr>
          <a:xfrm>
            <a:off x="6597187" y="3713812"/>
            <a:ext cx="173870" cy="264025"/>
          </a:xfrm>
          <a:prstGeom prst="rect">
            <a:avLst/>
          </a:prstGeom>
          <a:noFill/>
          <a:ln>
            <a:noFill/>
          </a:ln>
        </p:spPr>
      </p:pic>
      <p:pic>
        <p:nvPicPr>
          <p:cNvPr id="1031" name="Google Shape;1031;p52"/>
          <p:cNvPicPr preferRelativeResize="0"/>
          <p:nvPr/>
        </p:nvPicPr>
        <p:blipFill>
          <a:blip r:embed="rId4">
            <a:alphaModFix/>
          </a:blip>
          <a:stretch>
            <a:fillRect/>
          </a:stretch>
        </p:blipFill>
        <p:spPr>
          <a:xfrm>
            <a:off x="5931650" y="1708287"/>
            <a:ext cx="173870" cy="264025"/>
          </a:xfrm>
          <a:prstGeom prst="rect">
            <a:avLst/>
          </a:prstGeom>
          <a:noFill/>
          <a:ln>
            <a:noFill/>
          </a:ln>
        </p:spPr>
      </p:pic>
      <p:pic>
        <p:nvPicPr>
          <p:cNvPr id="1032" name="Google Shape;1032;p52"/>
          <p:cNvPicPr preferRelativeResize="0"/>
          <p:nvPr/>
        </p:nvPicPr>
        <p:blipFill>
          <a:blip r:embed="rId5">
            <a:alphaModFix/>
          </a:blip>
          <a:stretch>
            <a:fillRect/>
          </a:stretch>
        </p:blipFill>
        <p:spPr>
          <a:xfrm>
            <a:off x="7051412" y="664775"/>
            <a:ext cx="113300" cy="113300"/>
          </a:xfrm>
          <a:prstGeom prst="rect">
            <a:avLst/>
          </a:prstGeom>
          <a:noFill/>
          <a:ln>
            <a:noFill/>
          </a:ln>
        </p:spPr>
      </p:pic>
      <p:pic>
        <p:nvPicPr>
          <p:cNvPr id="1033" name="Google Shape;1033;p52"/>
          <p:cNvPicPr preferRelativeResize="0"/>
          <p:nvPr/>
        </p:nvPicPr>
        <p:blipFill>
          <a:blip r:embed="rId5">
            <a:alphaModFix/>
          </a:blip>
          <a:stretch>
            <a:fillRect/>
          </a:stretch>
        </p:blipFill>
        <p:spPr>
          <a:xfrm>
            <a:off x="8194412" y="4322375"/>
            <a:ext cx="113300" cy="113300"/>
          </a:xfrm>
          <a:prstGeom prst="rect">
            <a:avLst/>
          </a:prstGeom>
          <a:noFill/>
          <a:ln>
            <a:noFill/>
          </a:ln>
        </p:spPr>
      </p:pic>
      <p:pic>
        <p:nvPicPr>
          <p:cNvPr id="1034" name="Google Shape;1034;p52"/>
          <p:cNvPicPr preferRelativeResize="0"/>
          <p:nvPr/>
        </p:nvPicPr>
        <p:blipFill>
          <a:blip r:embed="rId5">
            <a:alphaModFix/>
          </a:blip>
          <a:stretch>
            <a:fillRect/>
          </a:stretch>
        </p:blipFill>
        <p:spPr>
          <a:xfrm>
            <a:off x="7947962" y="2449025"/>
            <a:ext cx="113300" cy="113300"/>
          </a:xfrm>
          <a:prstGeom prst="rect">
            <a:avLst/>
          </a:prstGeom>
          <a:noFill/>
          <a:ln>
            <a:noFill/>
          </a:ln>
        </p:spPr>
      </p:pic>
      <p:pic>
        <p:nvPicPr>
          <p:cNvPr id="1035" name="Google Shape;1035;p52"/>
          <p:cNvPicPr preferRelativeResize="0"/>
          <p:nvPr/>
        </p:nvPicPr>
        <p:blipFill>
          <a:blip r:embed="rId6">
            <a:alphaModFix/>
          </a:blip>
          <a:stretch>
            <a:fillRect/>
          </a:stretch>
        </p:blipFill>
        <p:spPr>
          <a:xfrm rot="-1871708">
            <a:off x="6168917" y="3919280"/>
            <a:ext cx="296613" cy="1860066"/>
          </a:xfrm>
          <a:prstGeom prst="rect">
            <a:avLst/>
          </a:prstGeom>
          <a:noFill/>
          <a:ln>
            <a:noFill/>
          </a:ln>
        </p:spPr>
      </p:pic>
      <p:pic>
        <p:nvPicPr>
          <p:cNvPr id="1036" name="Google Shape;1036;p52"/>
          <p:cNvPicPr preferRelativeResize="0"/>
          <p:nvPr/>
        </p:nvPicPr>
        <p:blipFill>
          <a:blip r:embed="rId6">
            <a:alphaModFix/>
          </a:blip>
          <a:stretch>
            <a:fillRect/>
          </a:stretch>
        </p:blipFill>
        <p:spPr>
          <a:xfrm rot="-2575777" flipH="1">
            <a:off x="6098335" y="3802714"/>
            <a:ext cx="296613" cy="1860066"/>
          </a:xfrm>
          <a:prstGeom prst="rect">
            <a:avLst/>
          </a:prstGeom>
          <a:noFill/>
          <a:ln>
            <a:noFill/>
          </a:ln>
        </p:spPr>
      </p:pic>
      <p:grpSp>
        <p:nvGrpSpPr>
          <p:cNvPr id="1037" name="Google Shape;1037;p52"/>
          <p:cNvGrpSpPr/>
          <p:nvPr/>
        </p:nvGrpSpPr>
        <p:grpSpPr>
          <a:xfrm rot="-243638">
            <a:off x="5601422" y="875984"/>
            <a:ext cx="973034" cy="676710"/>
            <a:chOff x="3370900" y="1218500"/>
            <a:chExt cx="850650" cy="591600"/>
          </a:xfrm>
        </p:grpSpPr>
        <p:sp>
          <p:nvSpPr>
            <p:cNvPr id="1038" name="Google Shape;1038;p52"/>
            <p:cNvSpPr/>
            <p:nvPr/>
          </p:nvSpPr>
          <p:spPr>
            <a:xfrm>
              <a:off x="3370900" y="1378925"/>
              <a:ext cx="818125" cy="323600"/>
            </a:xfrm>
            <a:custGeom>
              <a:avLst/>
              <a:gdLst/>
              <a:ahLst/>
              <a:cxnLst/>
              <a:rect l="l" t="t" r="r" b="b"/>
              <a:pathLst>
                <a:path w="32725" h="12944" extrusionOk="0">
                  <a:moveTo>
                    <a:pt x="32724" y="1"/>
                  </a:moveTo>
                  <a:lnTo>
                    <a:pt x="17147" y="2569"/>
                  </a:lnTo>
                  <a:lnTo>
                    <a:pt x="1" y="12943"/>
                  </a:lnTo>
                  <a:lnTo>
                    <a:pt x="24485" y="11042"/>
                  </a:lnTo>
                  <a:lnTo>
                    <a:pt x="32724" y="1"/>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p:nvPr/>
          </p:nvSpPr>
          <p:spPr>
            <a:xfrm>
              <a:off x="3638600" y="1480675"/>
              <a:ext cx="582950" cy="329425"/>
            </a:xfrm>
            <a:custGeom>
              <a:avLst/>
              <a:gdLst/>
              <a:ahLst/>
              <a:cxnLst/>
              <a:rect l="l" t="t" r="r" b="b"/>
              <a:pathLst>
                <a:path w="23318" h="13177" extrusionOk="0">
                  <a:moveTo>
                    <a:pt x="19314" y="0"/>
                  </a:moveTo>
                  <a:lnTo>
                    <a:pt x="14011" y="7439"/>
                  </a:lnTo>
                  <a:lnTo>
                    <a:pt x="1" y="8373"/>
                  </a:lnTo>
                  <a:lnTo>
                    <a:pt x="334" y="13176"/>
                  </a:lnTo>
                  <a:cubicBezTo>
                    <a:pt x="3525" y="11320"/>
                    <a:pt x="8490" y="10950"/>
                    <a:pt x="11763" y="10950"/>
                  </a:cubicBezTo>
                  <a:cubicBezTo>
                    <a:pt x="13724" y="10950"/>
                    <a:pt x="15078" y="11083"/>
                    <a:pt x="15078" y="11108"/>
                  </a:cubicBezTo>
                  <a:cubicBezTo>
                    <a:pt x="16612" y="7105"/>
                    <a:pt x="23317" y="2369"/>
                    <a:pt x="23317" y="2369"/>
                  </a:cubicBezTo>
                  <a:lnTo>
                    <a:pt x="19314" y="0"/>
                  </a:lnTo>
                  <a:close/>
                </a:path>
              </a:pathLst>
            </a:custGeom>
            <a:solidFill>
              <a:srgbClr val="343C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2"/>
            <p:cNvSpPr/>
            <p:nvPr/>
          </p:nvSpPr>
          <p:spPr>
            <a:xfrm>
              <a:off x="3836250" y="1260500"/>
              <a:ext cx="212675" cy="269850"/>
            </a:xfrm>
            <a:custGeom>
              <a:avLst/>
              <a:gdLst/>
              <a:ahLst/>
              <a:cxnLst/>
              <a:rect l="l" t="t" r="r" b="b"/>
              <a:pathLst>
                <a:path w="8507" h="10794" extrusionOk="0">
                  <a:moveTo>
                    <a:pt x="8293" y="1"/>
                  </a:moveTo>
                  <a:cubicBezTo>
                    <a:pt x="7784" y="1"/>
                    <a:pt x="3367" y="91"/>
                    <a:pt x="2702" y="3604"/>
                  </a:cubicBezTo>
                  <a:cubicBezTo>
                    <a:pt x="2035" y="7139"/>
                    <a:pt x="34" y="10475"/>
                    <a:pt x="34" y="10508"/>
                  </a:cubicBezTo>
                  <a:cubicBezTo>
                    <a:pt x="0" y="10609"/>
                    <a:pt x="0" y="10742"/>
                    <a:pt x="100" y="10775"/>
                  </a:cubicBezTo>
                  <a:cubicBezTo>
                    <a:pt x="123" y="10786"/>
                    <a:pt x="145" y="10794"/>
                    <a:pt x="168" y="10794"/>
                  </a:cubicBezTo>
                  <a:cubicBezTo>
                    <a:pt x="215" y="10794"/>
                    <a:pt x="267" y="10764"/>
                    <a:pt x="334" y="10675"/>
                  </a:cubicBezTo>
                  <a:cubicBezTo>
                    <a:pt x="334" y="10675"/>
                    <a:pt x="2369" y="7306"/>
                    <a:pt x="3036" y="3670"/>
                  </a:cubicBezTo>
                  <a:cubicBezTo>
                    <a:pt x="3635" y="424"/>
                    <a:pt x="7778" y="334"/>
                    <a:pt x="8289" y="334"/>
                  </a:cubicBezTo>
                  <a:cubicBezTo>
                    <a:pt x="8318" y="334"/>
                    <a:pt x="8336" y="335"/>
                    <a:pt x="8340" y="335"/>
                  </a:cubicBezTo>
                  <a:cubicBezTo>
                    <a:pt x="8406" y="335"/>
                    <a:pt x="8506" y="268"/>
                    <a:pt x="8506" y="168"/>
                  </a:cubicBezTo>
                  <a:cubicBezTo>
                    <a:pt x="8506" y="101"/>
                    <a:pt x="8406" y="1"/>
                    <a:pt x="8340" y="1"/>
                  </a:cubicBezTo>
                  <a:cubicBezTo>
                    <a:pt x="8336" y="1"/>
                    <a:pt x="8320" y="1"/>
                    <a:pt x="82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2"/>
            <p:cNvSpPr/>
            <p:nvPr/>
          </p:nvSpPr>
          <p:spPr>
            <a:xfrm>
              <a:off x="4038050" y="1251100"/>
              <a:ext cx="66750" cy="49475"/>
            </a:xfrm>
            <a:custGeom>
              <a:avLst/>
              <a:gdLst/>
              <a:ahLst/>
              <a:cxnLst/>
              <a:rect l="l" t="t" r="r" b="b"/>
              <a:pathLst>
                <a:path w="2670" h="1979" extrusionOk="0">
                  <a:moveTo>
                    <a:pt x="1337" y="1"/>
                  </a:moveTo>
                  <a:cubicBezTo>
                    <a:pt x="736" y="1"/>
                    <a:pt x="149" y="175"/>
                    <a:pt x="101" y="844"/>
                  </a:cubicBezTo>
                  <a:cubicBezTo>
                    <a:pt x="1" y="1978"/>
                    <a:pt x="2002" y="1978"/>
                    <a:pt x="2002" y="1978"/>
                  </a:cubicBezTo>
                  <a:lnTo>
                    <a:pt x="2669" y="210"/>
                  </a:lnTo>
                  <a:cubicBezTo>
                    <a:pt x="2669" y="210"/>
                    <a:pt x="1995" y="1"/>
                    <a:pt x="1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2"/>
            <p:cNvSpPr/>
            <p:nvPr/>
          </p:nvSpPr>
          <p:spPr>
            <a:xfrm>
              <a:off x="3799550" y="1500600"/>
              <a:ext cx="93425" cy="57650"/>
            </a:xfrm>
            <a:custGeom>
              <a:avLst/>
              <a:gdLst/>
              <a:ahLst/>
              <a:cxnLst/>
              <a:rect l="l" t="t" r="r" b="b"/>
              <a:pathLst>
                <a:path w="3737" h="2306" extrusionOk="0">
                  <a:moveTo>
                    <a:pt x="1708" y="0"/>
                  </a:moveTo>
                  <a:cubicBezTo>
                    <a:pt x="1567" y="0"/>
                    <a:pt x="1440" y="13"/>
                    <a:pt x="1335" y="37"/>
                  </a:cubicBezTo>
                  <a:cubicBezTo>
                    <a:pt x="801" y="137"/>
                    <a:pt x="1" y="738"/>
                    <a:pt x="201" y="1338"/>
                  </a:cubicBezTo>
                  <a:cubicBezTo>
                    <a:pt x="401" y="1905"/>
                    <a:pt x="1402" y="2305"/>
                    <a:pt x="1969" y="2305"/>
                  </a:cubicBezTo>
                  <a:cubicBezTo>
                    <a:pt x="2669" y="2305"/>
                    <a:pt x="3737" y="1271"/>
                    <a:pt x="3403" y="671"/>
                  </a:cubicBezTo>
                  <a:cubicBezTo>
                    <a:pt x="3185" y="236"/>
                    <a:pt x="2325" y="0"/>
                    <a:pt x="1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a:off x="4093925" y="1240500"/>
              <a:ext cx="75075" cy="30050"/>
            </a:xfrm>
            <a:custGeom>
              <a:avLst/>
              <a:gdLst/>
              <a:ahLst/>
              <a:cxnLst/>
              <a:rect l="l" t="t" r="r" b="b"/>
              <a:pathLst>
                <a:path w="3003" h="1202" extrusionOk="0">
                  <a:moveTo>
                    <a:pt x="2803" y="0"/>
                  </a:moveTo>
                  <a:cubicBezTo>
                    <a:pt x="2402" y="67"/>
                    <a:pt x="1969" y="267"/>
                    <a:pt x="1602" y="434"/>
                  </a:cubicBezTo>
                  <a:cubicBezTo>
                    <a:pt x="1168" y="634"/>
                    <a:pt x="768" y="834"/>
                    <a:pt x="301" y="834"/>
                  </a:cubicBezTo>
                  <a:cubicBezTo>
                    <a:pt x="267" y="801"/>
                    <a:pt x="201" y="801"/>
                    <a:pt x="134" y="801"/>
                  </a:cubicBezTo>
                  <a:cubicBezTo>
                    <a:pt x="67" y="834"/>
                    <a:pt x="1" y="934"/>
                    <a:pt x="1" y="1034"/>
                  </a:cubicBezTo>
                  <a:cubicBezTo>
                    <a:pt x="1" y="1101"/>
                    <a:pt x="67" y="1135"/>
                    <a:pt x="134" y="1201"/>
                  </a:cubicBezTo>
                  <a:cubicBezTo>
                    <a:pt x="201" y="1201"/>
                    <a:pt x="201" y="1201"/>
                    <a:pt x="267" y="1135"/>
                  </a:cubicBezTo>
                  <a:cubicBezTo>
                    <a:pt x="302" y="1137"/>
                    <a:pt x="337" y="1138"/>
                    <a:pt x="371" y="1138"/>
                  </a:cubicBezTo>
                  <a:cubicBezTo>
                    <a:pt x="866" y="1138"/>
                    <a:pt x="1334" y="921"/>
                    <a:pt x="1802" y="734"/>
                  </a:cubicBezTo>
                  <a:cubicBezTo>
                    <a:pt x="2169" y="567"/>
                    <a:pt x="2502" y="401"/>
                    <a:pt x="2903" y="334"/>
                  </a:cubicBezTo>
                  <a:cubicBezTo>
                    <a:pt x="2969" y="301"/>
                    <a:pt x="3003" y="234"/>
                    <a:pt x="3003" y="134"/>
                  </a:cubicBezTo>
                  <a:cubicBezTo>
                    <a:pt x="2969" y="67"/>
                    <a:pt x="2903" y="0"/>
                    <a:pt x="28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a:off x="4088925" y="1264525"/>
              <a:ext cx="73400" cy="13800"/>
            </a:xfrm>
            <a:custGeom>
              <a:avLst/>
              <a:gdLst/>
              <a:ahLst/>
              <a:cxnLst/>
              <a:rect l="l" t="t" r="r" b="b"/>
              <a:pathLst>
                <a:path w="2936" h="552" extrusionOk="0">
                  <a:moveTo>
                    <a:pt x="2595" y="0"/>
                  </a:moveTo>
                  <a:cubicBezTo>
                    <a:pt x="2234" y="0"/>
                    <a:pt x="1909" y="83"/>
                    <a:pt x="1535" y="140"/>
                  </a:cubicBezTo>
                  <a:cubicBezTo>
                    <a:pt x="1246" y="212"/>
                    <a:pt x="975" y="267"/>
                    <a:pt x="696" y="267"/>
                  </a:cubicBezTo>
                  <a:cubicBezTo>
                    <a:pt x="588" y="267"/>
                    <a:pt x="479" y="259"/>
                    <a:pt x="367" y="240"/>
                  </a:cubicBezTo>
                  <a:cubicBezTo>
                    <a:pt x="334" y="174"/>
                    <a:pt x="301" y="140"/>
                    <a:pt x="201" y="140"/>
                  </a:cubicBezTo>
                  <a:cubicBezTo>
                    <a:pt x="134" y="140"/>
                    <a:pt x="67" y="240"/>
                    <a:pt x="67" y="307"/>
                  </a:cubicBezTo>
                  <a:cubicBezTo>
                    <a:pt x="0" y="407"/>
                    <a:pt x="101" y="474"/>
                    <a:pt x="167" y="507"/>
                  </a:cubicBezTo>
                  <a:cubicBezTo>
                    <a:pt x="334" y="540"/>
                    <a:pt x="501" y="552"/>
                    <a:pt x="665" y="552"/>
                  </a:cubicBezTo>
                  <a:cubicBezTo>
                    <a:pt x="994" y="552"/>
                    <a:pt x="1313" y="507"/>
                    <a:pt x="1602" y="507"/>
                  </a:cubicBezTo>
                  <a:cubicBezTo>
                    <a:pt x="1909" y="456"/>
                    <a:pt x="2177" y="385"/>
                    <a:pt x="2451" y="385"/>
                  </a:cubicBezTo>
                  <a:cubicBezTo>
                    <a:pt x="2534" y="385"/>
                    <a:pt x="2617" y="392"/>
                    <a:pt x="2702" y="407"/>
                  </a:cubicBezTo>
                  <a:cubicBezTo>
                    <a:pt x="2836" y="407"/>
                    <a:pt x="2936" y="307"/>
                    <a:pt x="2936" y="240"/>
                  </a:cubicBezTo>
                  <a:cubicBezTo>
                    <a:pt x="2936" y="107"/>
                    <a:pt x="2836" y="7"/>
                    <a:pt x="2769" y="7"/>
                  </a:cubicBezTo>
                  <a:cubicBezTo>
                    <a:pt x="2710" y="2"/>
                    <a:pt x="2652" y="0"/>
                    <a:pt x="25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a:off x="4088100" y="1269975"/>
              <a:ext cx="80075" cy="23075"/>
            </a:xfrm>
            <a:custGeom>
              <a:avLst/>
              <a:gdLst/>
              <a:ahLst/>
              <a:cxnLst/>
              <a:rect l="l" t="t" r="r" b="b"/>
              <a:pathLst>
                <a:path w="3203" h="923" extrusionOk="0">
                  <a:moveTo>
                    <a:pt x="218" y="0"/>
                  </a:moveTo>
                  <a:cubicBezTo>
                    <a:pt x="200" y="0"/>
                    <a:pt x="182" y="7"/>
                    <a:pt x="167" y="22"/>
                  </a:cubicBezTo>
                  <a:cubicBezTo>
                    <a:pt x="100" y="56"/>
                    <a:pt x="0" y="122"/>
                    <a:pt x="33" y="222"/>
                  </a:cubicBezTo>
                  <a:cubicBezTo>
                    <a:pt x="100" y="423"/>
                    <a:pt x="234" y="589"/>
                    <a:pt x="500" y="723"/>
                  </a:cubicBezTo>
                  <a:cubicBezTo>
                    <a:pt x="534" y="723"/>
                    <a:pt x="567" y="756"/>
                    <a:pt x="634" y="756"/>
                  </a:cubicBezTo>
                  <a:cubicBezTo>
                    <a:pt x="1001" y="923"/>
                    <a:pt x="1468" y="923"/>
                    <a:pt x="1801" y="923"/>
                  </a:cubicBezTo>
                  <a:lnTo>
                    <a:pt x="2068" y="923"/>
                  </a:lnTo>
                  <a:cubicBezTo>
                    <a:pt x="2291" y="923"/>
                    <a:pt x="2498" y="908"/>
                    <a:pt x="2701" y="908"/>
                  </a:cubicBezTo>
                  <a:cubicBezTo>
                    <a:pt x="2802" y="908"/>
                    <a:pt x="2902" y="912"/>
                    <a:pt x="3002" y="923"/>
                  </a:cubicBezTo>
                  <a:cubicBezTo>
                    <a:pt x="3136" y="923"/>
                    <a:pt x="3202" y="856"/>
                    <a:pt x="3202" y="756"/>
                  </a:cubicBezTo>
                  <a:cubicBezTo>
                    <a:pt x="3202" y="623"/>
                    <a:pt x="3136" y="556"/>
                    <a:pt x="3036" y="556"/>
                  </a:cubicBezTo>
                  <a:cubicBezTo>
                    <a:pt x="2886" y="539"/>
                    <a:pt x="2727" y="531"/>
                    <a:pt x="2564" y="531"/>
                  </a:cubicBezTo>
                  <a:cubicBezTo>
                    <a:pt x="2402" y="531"/>
                    <a:pt x="2235" y="539"/>
                    <a:pt x="2068" y="556"/>
                  </a:cubicBezTo>
                  <a:lnTo>
                    <a:pt x="1801" y="556"/>
                  </a:lnTo>
                  <a:cubicBezTo>
                    <a:pt x="1401" y="556"/>
                    <a:pt x="1034" y="556"/>
                    <a:pt x="667" y="389"/>
                  </a:cubicBezTo>
                  <a:cubicBezTo>
                    <a:pt x="567" y="356"/>
                    <a:pt x="434" y="256"/>
                    <a:pt x="367" y="122"/>
                  </a:cubicBezTo>
                  <a:cubicBezTo>
                    <a:pt x="341" y="71"/>
                    <a:pt x="277"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2"/>
            <p:cNvSpPr/>
            <p:nvPr/>
          </p:nvSpPr>
          <p:spPr>
            <a:xfrm>
              <a:off x="4083075" y="1292725"/>
              <a:ext cx="45900" cy="57050"/>
            </a:xfrm>
            <a:custGeom>
              <a:avLst/>
              <a:gdLst/>
              <a:ahLst/>
              <a:cxnLst/>
              <a:rect l="l" t="t" r="r" b="b"/>
              <a:pathLst>
                <a:path w="1836" h="2282" extrusionOk="0">
                  <a:moveTo>
                    <a:pt x="170" y="0"/>
                  </a:moveTo>
                  <a:cubicBezTo>
                    <a:pt x="149" y="0"/>
                    <a:pt x="126" y="5"/>
                    <a:pt x="101" y="13"/>
                  </a:cubicBezTo>
                  <a:cubicBezTo>
                    <a:pt x="34" y="46"/>
                    <a:pt x="1" y="146"/>
                    <a:pt x="34" y="213"/>
                  </a:cubicBezTo>
                  <a:cubicBezTo>
                    <a:pt x="68" y="346"/>
                    <a:pt x="201" y="413"/>
                    <a:pt x="301" y="513"/>
                  </a:cubicBezTo>
                  <a:cubicBezTo>
                    <a:pt x="368" y="547"/>
                    <a:pt x="468" y="647"/>
                    <a:pt x="535" y="680"/>
                  </a:cubicBezTo>
                  <a:cubicBezTo>
                    <a:pt x="735" y="847"/>
                    <a:pt x="968" y="1014"/>
                    <a:pt x="1135" y="1180"/>
                  </a:cubicBezTo>
                  <a:cubicBezTo>
                    <a:pt x="1269" y="1314"/>
                    <a:pt x="1535" y="1647"/>
                    <a:pt x="1502" y="2014"/>
                  </a:cubicBezTo>
                  <a:cubicBezTo>
                    <a:pt x="1502" y="2114"/>
                    <a:pt x="1535" y="2148"/>
                    <a:pt x="1602" y="2181"/>
                  </a:cubicBezTo>
                  <a:cubicBezTo>
                    <a:pt x="1669" y="2181"/>
                    <a:pt x="1669" y="2181"/>
                    <a:pt x="1602" y="2281"/>
                  </a:cubicBezTo>
                  <a:cubicBezTo>
                    <a:pt x="1702" y="2281"/>
                    <a:pt x="1769" y="2181"/>
                    <a:pt x="1769" y="2114"/>
                  </a:cubicBezTo>
                  <a:cubicBezTo>
                    <a:pt x="1836" y="1714"/>
                    <a:pt x="1669" y="1314"/>
                    <a:pt x="1335" y="980"/>
                  </a:cubicBezTo>
                  <a:cubicBezTo>
                    <a:pt x="1168" y="780"/>
                    <a:pt x="902" y="613"/>
                    <a:pt x="701" y="447"/>
                  </a:cubicBezTo>
                  <a:cubicBezTo>
                    <a:pt x="668" y="380"/>
                    <a:pt x="568" y="313"/>
                    <a:pt x="501" y="280"/>
                  </a:cubicBezTo>
                  <a:cubicBezTo>
                    <a:pt x="401" y="213"/>
                    <a:pt x="368" y="146"/>
                    <a:pt x="335" y="113"/>
                  </a:cubicBezTo>
                  <a:cubicBezTo>
                    <a:pt x="285" y="38"/>
                    <a:pt x="234" y="0"/>
                    <a:pt x="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2"/>
            <p:cNvSpPr/>
            <p:nvPr/>
          </p:nvSpPr>
          <p:spPr>
            <a:xfrm>
              <a:off x="4092250" y="1218500"/>
              <a:ext cx="53400" cy="45025"/>
            </a:xfrm>
            <a:custGeom>
              <a:avLst/>
              <a:gdLst/>
              <a:ahLst/>
              <a:cxnLst/>
              <a:rect l="l" t="t" r="r" b="b"/>
              <a:pathLst>
                <a:path w="2136" h="1801" extrusionOk="0">
                  <a:moveTo>
                    <a:pt x="1948" y="1"/>
                  </a:moveTo>
                  <a:cubicBezTo>
                    <a:pt x="1890" y="1"/>
                    <a:pt x="1827" y="38"/>
                    <a:pt x="1802" y="113"/>
                  </a:cubicBezTo>
                  <a:cubicBezTo>
                    <a:pt x="1502" y="747"/>
                    <a:pt x="868" y="1247"/>
                    <a:pt x="168" y="1447"/>
                  </a:cubicBezTo>
                  <a:cubicBezTo>
                    <a:pt x="101" y="1481"/>
                    <a:pt x="1" y="1581"/>
                    <a:pt x="34" y="1648"/>
                  </a:cubicBezTo>
                  <a:cubicBezTo>
                    <a:pt x="34" y="1748"/>
                    <a:pt x="68" y="1781"/>
                    <a:pt x="134" y="1781"/>
                  </a:cubicBezTo>
                  <a:cubicBezTo>
                    <a:pt x="147" y="1793"/>
                    <a:pt x="159" y="1801"/>
                    <a:pt x="173" y="1801"/>
                  </a:cubicBezTo>
                  <a:cubicBezTo>
                    <a:pt x="197" y="1801"/>
                    <a:pt x="225" y="1778"/>
                    <a:pt x="268" y="1714"/>
                  </a:cubicBezTo>
                  <a:cubicBezTo>
                    <a:pt x="1035" y="1514"/>
                    <a:pt x="1702" y="980"/>
                    <a:pt x="2069" y="247"/>
                  </a:cubicBezTo>
                  <a:cubicBezTo>
                    <a:pt x="2136" y="147"/>
                    <a:pt x="2069" y="46"/>
                    <a:pt x="2002" y="13"/>
                  </a:cubicBezTo>
                  <a:cubicBezTo>
                    <a:pt x="1986" y="5"/>
                    <a:pt x="1967" y="1"/>
                    <a:pt x="19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2"/>
            <p:cNvSpPr/>
            <p:nvPr/>
          </p:nvSpPr>
          <p:spPr>
            <a:xfrm>
              <a:off x="4083925" y="1281150"/>
              <a:ext cx="67575" cy="36925"/>
            </a:xfrm>
            <a:custGeom>
              <a:avLst/>
              <a:gdLst/>
              <a:ahLst/>
              <a:cxnLst/>
              <a:rect l="l" t="t" r="r" b="b"/>
              <a:pathLst>
                <a:path w="2703" h="1477" extrusionOk="0">
                  <a:moveTo>
                    <a:pt x="217" y="1"/>
                  </a:moveTo>
                  <a:cubicBezTo>
                    <a:pt x="175" y="1"/>
                    <a:pt x="134" y="26"/>
                    <a:pt x="100" y="76"/>
                  </a:cubicBezTo>
                  <a:cubicBezTo>
                    <a:pt x="0" y="142"/>
                    <a:pt x="0" y="242"/>
                    <a:pt x="100" y="309"/>
                  </a:cubicBezTo>
                  <a:cubicBezTo>
                    <a:pt x="501" y="676"/>
                    <a:pt x="1001" y="976"/>
                    <a:pt x="1501" y="1176"/>
                  </a:cubicBezTo>
                  <a:cubicBezTo>
                    <a:pt x="1835" y="1310"/>
                    <a:pt x="2169" y="1410"/>
                    <a:pt x="2502" y="1477"/>
                  </a:cubicBezTo>
                  <a:cubicBezTo>
                    <a:pt x="2636" y="1477"/>
                    <a:pt x="2702" y="1410"/>
                    <a:pt x="2702" y="1310"/>
                  </a:cubicBezTo>
                  <a:cubicBezTo>
                    <a:pt x="2702" y="1176"/>
                    <a:pt x="2636" y="1110"/>
                    <a:pt x="2535" y="1110"/>
                  </a:cubicBezTo>
                  <a:cubicBezTo>
                    <a:pt x="1702" y="1010"/>
                    <a:pt x="968" y="643"/>
                    <a:pt x="334" y="76"/>
                  </a:cubicBezTo>
                  <a:cubicBezTo>
                    <a:pt x="301" y="26"/>
                    <a:pt x="259"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F450B13D-A193-8127-FE24-024180806DB7}"/>
              </a:ext>
            </a:extLst>
          </p:cNvPr>
          <p:cNvPicPr>
            <a:picLocks noChangeAspect="1"/>
          </p:cNvPicPr>
          <p:nvPr/>
        </p:nvPicPr>
        <p:blipFill>
          <a:blip r:embed="rId7"/>
          <a:stretch>
            <a:fillRect/>
          </a:stretch>
        </p:blipFill>
        <p:spPr>
          <a:xfrm>
            <a:off x="3859078" y="1899725"/>
            <a:ext cx="4249368" cy="2715154"/>
          </a:xfrm>
          <a:prstGeom prst="rect">
            <a:avLst/>
          </a:prstGeom>
        </p:spPr>
      </p:pic>
      <p:sp>
        <p:nvSpPr>
          <p:cNvPr id="20" name="TextBox 19">
            <a:extLst>
              <a:ext uri="{FF2B5EF4-FFF2-40B4-BE49-F238E27FC236}">
                <a16:creationId xmlns:a16="http://schemas.microsoft.com/office/drawing/2014/main" id="{87CF6407-BEDE-6E99-301E-A93AAD323017}"/>
              </a:ext>
            </a:extLst>
          </p:cNvPr>
          <p:cNvSpPr txBox="1"/>
          <p:nvPr/>
        </p:nvSpPr>
        <p:spPr>
          <a:xfrm>
            <a:off x="3631245" y="1517101"/>
            <a:ext cx="4880558" cy="261610"/>
          </a:xfrm>
          <a:prstGeom prst="rect">
            <a:avLst/>
          </a:prstGeom>
          <a:noFill/>
        </p:spPr>
        <p:txBody>
          <a:bodyPr wrap="square">
            <a:spAutoFit/>
          </a:bodyPr>
          <a:lstStyle/>
          <a:p>
            <a:r>
              <a:rPr lang="en-US" sz="1100" dirty="0">
                <a:solidFill>
                  <a:schemeClr val="bg1">
                    <a:lumMod val="20000"/>
                    <a:lumOff val="80000"/>
                  </a:schemeClr>
                </a:solidFill>
                <a:latin typeface="Baskerville" panose="02020502070401020303" pitchFamily="18" charset="0"/>
                <a:ea typeface="Baskerville" panose="02020502070401020303" pitchFamily="18" charset="0"/>
              </a:rPr>
              <a:t>Original → </a:t>
            </a:r>
            <a:r>
              <a:rPr lang="en-US" sz="1100" dirty="0">
                <a:solidFill>
                  <a:schemeClr val="bg1">
                    <a:lumMod val="20000"/>
                    <a:lumOff val="80000"/>
                  </a:schemeClr>
                </a:solidFill>
                <a:latin typeface="Baskerville" panose="02020502070401020303" pitchFamily="18" charset="0"/>
                <a:ea typeface="Baskerville" panose="02020502070401020303" pitchFamily="18" charset="0"/>
                <a:sym typeface="Baskervville"/>
              </a:rPr>
              <a:t>Resized</a:t>
            </a:r>
            <a:r>
              <a:rPr lang="en-US" sz="1100" dirty="0">
                <a:solidFill>
                  <a:schemeClr val="bg1">
                    <a:lumMod val="20000"/>
                    <a:lumOff val="80000"/>
                  </a:schemeClr>
                </a:solidFill>
                <a:latin typeface="Baskerville" panose="02020502070401020303" pitchFamily="18" charset="0"/>
                <a:ea typeface="Baskerville" panose="02020502070401020303" pitchFamily="18" charset="0"/>
              </a:rPr>
              <a:t> → Normalized → CLAHE → Gamma Correction </a:t>
            </a:r>
          </a:p>
        </p:txBody>
      </p:sp>
      <p:sp>
        <p:nvSpPr>
          <p:cNvPr id="22" name="TextBox 21">
            <a:extLst>
              <a:ext uri="{FF2B5EF4-FFF2-40B4-BE49-F238E27FC236}">
                <a16:creationId xmlns:a16="http://schemas.microsoft.com/office/drawing/2014/main" id="{1EE79556-AE6F-AE45-A58E-C334510D56C3}"/>
              </a:ext>
            </a:extLst>
          </p:cNvPr>
          <p:cNvSpPr txBox="1"/>
          <p:nvPr/>
        </p:nvSpPr>
        <p:spPr>
          <a:xfrm>
            <a:off x="585891" y="1463554"/>
            <a:ext cx="3165707" cy="2677656"/>
          </a:xfrm>
          <a:prstGeom prst="rect">
            <a:avLst/>
          </a:prstGeom>
          <a:noFill/>
        </p:spPr>
        <p:txBody>
          <a:bodyPr wrap="square">
            <a:spAutoFit/>
          </a:bodyPr>
          <a:lstStyle/>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1. Resizing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(e.g., 224x224 pixels</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2. Normalization: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Scaled pixel values to the range [0, 1] by dividing by 255.</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3. Image Enhancement: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Used contrast adjustments and sharpening. – CLAHE</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4. Gamma Correction: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brightness of the images</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5. Data Augmentation: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Rotation, flipping, and zooming, Random cropping and padding </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6. Data Format: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Converted images into </a:t>
            </a:r>
            <a:r>
              <a:rPr lang="en-US" sz="1200" dirty="0" err="1">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numpy</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 arrays for compatibility with the deep learning model</a:t>
            </a:r>
          </a:p>
          <a:p>
            <a:r>
              <a:rPr lang="en-US" sz="1200" b="1"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7. Label Encoding: </a:t>
            </a:r>
            <a:r>
              <a:rPr lang="en-US" sz="1200" dirty="0">
                <a:solidFill>
                  <a:schemeClr val="accent1">
                    <a:lumMod val="60000"/>
                    <a:lumOff val="40000"/>
                  </a:schemeClr>
                </a:solidFill>
                <a:latin typeface="Baskerville" panose="02020502070401020303" pitchFamily="18" charset="0"/>
                <a:ea typeface="Baskerville" panose="02020502070401020303" pitchFamily="18" charset="0"/>
                <a:cs typeface="Assistant" pitchFamily="2" charset="-79"/>
              </a:rPr>
              <a:t>Encoded categorical labels (healthy, glaucoma) as integers (0, 1).</a:t>
            </a:r>
          </a:p>
        </p:txBody>
      </p:sp>
    </p:spTree>
  </p:cSld>
  <p:clrMapOvr>
    <a:masterClrMapping/>
  </p:clrMapOvr>
</p:sld>
</file>

<file path=ppt/theme/theme1.xml><?xml version="1.0" encoding="utf-8"?>
<a:theme xmlns:a="http://schemas.openxmlformats.org/drawingml/2006/main" name="Big University Graduation Ceremony by Slidesgo">
  <a:themeElements>
    <a:clrScheme name="Simple Light">
      <a:dk1>
        <a:srgbClr val="EDDA9F"/>
      </a:dk1>
      <a:lt1>
        <a:srgbClr val="516D56"/>
      </a:lt1>
      <a:dk2>
        <a:srgbClr val="595959"/>
      </a:dk2>
      <a:lt2>
        <a:srgbClr val="EEEEEE"/>
      </a:lt2>
      <a:accent1>
        <a:srgbClr val="AF824F"/>
      </a:accent1>
      <a:accent2>
        <a:srgbClr val="3A3A3A"/>
      </a:accent2>
      <a:accent3>
        <a:srgbClr val="384D3C"/>
      </a:accent3>
      <a:accent4>
        <a:srgbClr val="EEEEEE"/>
      </a:accent4>
      <a:accent5>
        <a:srgbClr val="AF824F"/>
      </a:accent5>
      <a:accent6>
        <a:srgbClr val="EDDA9F"/>
      </a:accent6>
      <a:hlink>
        <a:srgbClr val="EDDA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1575</Words>
  <Application>Microsoft Macintosh PowerPoint</Application>
  <PresentationFormat>On-screen Show (16:9)</PresentationFormat>
  <Paragraphs>133</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Calibri</vt:lpstr>
      <vt:lpstr>Assistant</vt:lpstr>
      <vt:lpstr>Courier New</vt:lpstr>
      <vt:lpstr>Nunito Light</vt:lpstr>
      <vt:lpstr>Bebas Neue</vt:lpstr>
      <vt:lpstr>Aptos</vt:lpstr>
      <vt:lpstr>Baskervville</vt:lpstr>
      <vt:lpstr>Arial</vt:lpstr>
      <vt:lpstr>Anaheim</vt:lpstr>
      <vt:lpstr>Times New Roman</vt:lpstr>
      <vt:lpstr>Baskerville</vt:lpstr>
      <vt:lpstr>Big University Graduation Ceremony by Slidesgo</vt:lpstr>
      <vt:lpstr>CSYE-7105 High Performance Computing Machine Learning &amp; AI, Spring 2025</vt:lpstr>
      <vt:lpstr>Table of contents</vt:lpstr>
      <vt:lpstr>Introduction</vt:lpstr>
      <vt:lpstr>Introduction – Background</vt:lpstr>
      <vt:lpstr>Introduction - Motivation</vt:lpstr>
      <vt:lpstr>Introduction – Main Goals</vt:lpstr>
      <vt:lpstr>Methodology</vt:lpstr>
      <vt:lpstr>Methodology – Dataset Description</vt:lpstr>
      <vt:lpstr>Methodology - Data Preprocessing</vt:lpstr>
      <vt:lpstr>Methodology – Model Architecture</vt:lpstr>
      <vt:lpstr>Methodology – Parallelization Techniques</vt:lpstr>
      <vt:lpstr>Analysis &amp; Results</vt:lpstr>
      <vt:lpstr>Selecting Batch Size – with Serial data GPU</vt:lpstr>
      <vt:lpstr>Accuracy </vt:lpstr>
      <vt:lpstr>Training Multiple CPUs  - DDP</vt:lpstr>
      <vt:lpstr>Training Multiple CPUs  - DDP</vt:lpstr>
      <vt:lpstr>GPUs Comparison -Serial</vt:lpstr>
      <vt:lpstr>GPUs Comparison – Multi - DDP</vt:lpstr>
      <vt:lpstr>PowerPoint Presentation</vt:lpstr>
      <vt:lpstr>GPUs Comparison – Multi – DDP + AMP</vt:lpstr>
      <vt:lpstr>GPUs Comparison – Multi – DDP + AMP</vt:lpstr>
      <vt:lpstr>GPUs Comparison – Multi – DDP + AMP + Model Parallel</vt:lpstr>
      <vt:lpstr>GPUs Comparison – Multi – DDP + AMP</vt:lpstr>
      <vt:lpstr>Conclusion</vt:lpstr>
      <vt:lpstr>References [1]  https://pubmed.ncbi.nlm.nih.gov/24974815/ [2] He, K., Zhang, X., Ren, S., &amp; Sun, J. (2016). Deep Residual Learning for Image Recognition. CVPR 2016. [https://arxiv.org/abs/1512.03385] [3] Hu, J., Shen, L., &amp; Sun, G. (2018). Squeeze-and-Excitation Networks. CVPR 2018. [https://arxiv.org/abs/1709.01507] [4] Chen, L. C., Papandreou, G., Kokkinos, I., Murphy, K., &amp; Yuille, A. L. (2017). Deeplab: Semantic Image Segmentation with Deep Convolutional Nets, Atrous Convolution, and Fully Connected CRFs. PAMI. [https://arxiv.org/abs/1606.00915]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Ram Kumar Ramasamy Pandiaraj</cp:lastModifiedBy>
  <cp:revision>87</cp:revision>
  <dcterms:modified xsi:type="dcterms:W3CDTF">2025-04-07T02:23:29Z</dcterms:modified>
</cp:coreProperties>
</file>